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T Sans Narrow"/>
      <p:regular r:id="rId20"/>
      <p:bold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Narrow-regular.fntdata"/><Relationship Id="rId22" Type="http://schemas.openxmlformats.org/officeDocument/2006/relationships/font" Target="fonts/OpenSans-regular.fntdata"/><Relationship Id="rId21" Type="http://schemas.openxmlformats.org/officeDocument/2006/relationships/font" Target="fonts/PTSansNarrow-bold.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b4be358a18_4_1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b4be358a18_4_1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b4be358a18_4_1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b4be358a18_4_1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b4be358a18_4_1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b4be358a18_4_1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b4be358a18_4_1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b4be358a18_4_1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b4be358a18_4_2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b4be358a18_4_2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b4be358a1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b4be358a1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b4be358a18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b4be358a18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b4be358a18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b4be358a18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b4be358a18_4_1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b4be358a18_4_1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b4be358a18_4_1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b4be358a18_4_1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b4be358a18_4_1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b4be358a18_4_1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b4be358a18_4_1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b4be358a18_4_1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b4be358a18_4_1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b4be358a18_4_1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zel düzen">
  <p:cSld name="AUTOLAYOUT">
    <p:bg>
      <p:bgPr>
        <a:solidFill>
          <a:srgbClr val="FFFFFF"/>
        </a:solidFill>
      </p:bgPr>
    </p:bg>
    <p:spTree>
      <p:nvGrpSpPr>
        <p:cNvPr id="62" name="Shape 62"/>
        <p:cNvGrpSpPr/>
        <p:nvPr/>
      </p:nvGrpSpPr>
      <p:grpSpPr>
        <a:xfrm>
          <a:off x="0" y="0"/>
          <a:ext cx="0" cy="0"/>
          <a:chOff x="0" y="0"/>
          <a:chExt cx="0" cy="0"/>
        </a:xfrm>
      </p:grpSpPr>
      <p:sp>
        <p:nvSpPr>
          <p:cNvPr id="63" name="Google Shape;63;p13"/>
          <p:cNvSpPr/>
          <p:nvPr/>
        </p:nvSpPr>
        <p:spPr>
          <a:xfrm>
            <a:off x="7500" y="0"/>
            <a:ext cx="91323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4" name="Google Shape;64;p13"/>
          <p:cNvCxnSpPr/>
          <p:nvPr/>
        </p:nvCxnSpPr>
        <p:spPr>
          <a:xfrm>
            <a:off x="841350" y="460903"/>
            <a:ext cx="0" cy="4261800"/>
          </a:xfrm>
          <a:prstGeom prst="straightConnector1">
            <a:avLst/>
          </a:prstGeom>
          <a:noFill/>
          <a:ln cap="flat" cmpd="sng" w="38100">
            <a:solidFill>
              <a:srgbClr val="FFFFFF"/>
            </a:solidFill>
            <a:prstDash val="solid"/>
            <a:round/>
            <a:headEnd len="sm" w="sm" type="none"/>
            <a:tailEnd len="sm" w="sm" type="none"/>
          </a:ln>
        </p:spPr>
      </p:cxnSp>
      <p:cxnSp>
        <p:nvCxnSpPr>
          <p:cNvPr id="65" name="Google Shape;65;p13"/>
          <p:cNvCxnSpPr/>
          <p:nvPr/>
        </p:nvCxnSpPr>
        <p:spPr>
          <a:xfrm>
            <a:off x="8337675" y="460903"/>
            <a:ext cx="0" cy="4261800"/>
          </a:xfrm>
          <a:prstGeom prst="straightConnector1">
            <a:avLst/>
          </a:prstGeom>
          <a:noFill/>
          <a:ln cap="flat" cmpd="sng" w="38100">
            <a:solidFill>
              <a:srgbClr val="FFFFFF"/>
            </a:solidFill>
            <a:prstDash val="solid"/>
            <a:round/>
            <a:headEnd len="sm" w="sm" type="none"/>
            <a:tailEnd len="sm" w="sm" type="none"/>
          </a:ln>
        </p:spPr>
      </p:cxnSp>
      <p:sp>
        <p:nvSpPr>
          <p:cNvPr id="66" name="Google Shape;66;p13"/>
          <p:cNvSpPr/>
          <p:nvPr/>
        </p:nvSpPr>
        <p:spPr>
          <a:xfrm rot="-5400000">
            <a:off x="4327200" y="853550"/>
            <a:ext cx="483000" cy="427200"/>
          </a:xfrm>
          <a:prstGeom prst="hexagon">
            <a:avLst>
              <a:gd fmla="val 28666" name="adj"/>
              <a:gd fmla="val 115470" name="vf"/>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txBox="1"/>
          <p:nvPr>
            <p:ph type="ctrTitle"/>
          </p:nvPr>
        </p:nvSpPr>
        <p:spPr>
          <a:xfrm>
            <a:off x="1883125" y="1447250"/>
            <a:ext cx="5400900" cy="19719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343C44"/>
              </a:buClr>
              <a:buSzPts val="3600"/>
              <a:buNone/>
              <a:defRPr b="1" sz="3600">
                <a:solidFill>
                  <a:srgbClr val="343C44"/>
                </a:solidFill>
              </a:defRPr>
            </a:lvl1pPr>
            <a:lvl2pPr lvl="1" algn="ctr">
              <a:lnSpc>
                <a:spcPct val="100000"/>
              </a:lnSpc>
              <a:spcBef>
                <a:spcPts val="0"/>
              </a:spcBef>
              <a:spcAft>
                <a:spcPts val="0"/>
              </a:spcAft>
              <a:buClr>
                <a:srgbClr val="343C44"/>
              </a:buClr>
              <a:buSzPts val="3600"/>
              <a:buNone/>
              <a:defRPr b="1" sz="3600">
                <a:solidFill>
                  <a:srgbClr val="343C44"/>
                </a:solidFill>
              </a:defRPr>
            </a:lvl2pPr>
            <a:lvl3pPr lvl="2" algn="ctr">
              <a:lnSpc>
                <a:spcPct val="100000"/>
              </a:lnSpc>
              <a:spcBef>
                <a:spcPts val="0"/>
              </a:spcBef>
              <a:spcAft>
                <a:spcPts val="0"/>
              </a:spcAft>
              <a:buClr>
                <a:srgbClr val="343C44"/>
              </a:buClr>
              <a:buSzPts val="3600"/>
              <a:buNone/>
              <a:defRPr b="1" sz="3600">
                <a:solidFill>
                  <a:srgbClr val="343C44"/>
                </a:solidFill>
              </a:defRPr>
            </a:lvl3pPr>
            <a:lvl4pPr lvl="3" algn="ctr">
              <a:lnSpc>
                <a:spcPct val="100000"/>
              </a:lnSpc>
              <a:spcBef>
                <a:spcPts val="0"/>
              </a:spcBef>
              <a:spcAft>
                <a:spcPts val="0"/>
              </a:spcAft>
              <a:buClr>
                <a:srgbClr val="343C44"/>
              </a:buClr>
              <a:buSzPts val="3600"/>
              <a:buNone/>
              <a:defRPr b="1" sz="3600">
                <a:solidFill>
                  <a:srgbClr val="343C44"/>
                </a:solidFill>
              </a:defRPr>
            </a:lvl4pPr>
            <a:lvl5pPr lvl="4" algn="ctr">
              <a:lnSpc>
                <a:spcPct val="100000"/>
              </a:lnSpc>
              <a:spcBef>
                <a:spcPts val="0"/>
              </a:spcBef>
              <a:spcAft>
                <a:spcPts val="0"/>
              </a:spcAft>
              <a:buClr>
                <a:srgbClr val="343C44"/>
              </a:buClr>
              <a:buSzPts val="3600"/>
              <a:buNone/>
              <a:defRPr b="1" sz="3600">
                <a:solidFill>
                  <a:srgbClr val="343C44"/>
                </a:solidFill>
              </a:defRPr>
            </a:lvl5pPr>
            <a:lvl6pPr lvl="5" algn="ctr">
              <a:lnSpc>
                <a:spcPct val="100000"/>
              </a:lnSpc>
              <a:spcBef>
                <a:spcPts val="0"/>
              </a:spcBef>
              <a:spcAft>
                <a:spcPts val="0"/>
              </a:spcAft>
              <a:buClr>
                <a:srgbClr val="343C44"/>
              </a:buClr>
              <a:buSzPts val="3600"/>
              <a:buNone/>
              <a:defRPr b="1" sz="3600">
                <a:solidFill>
                  <a:srgbClr val="343C44"/>
                </a:solidFill>
              </a:defRPr>
            </a:lvl6pPr>
            <a:lvl7pPr lvl="6" algn="ctr">
              <a:lnSpc>
                <a:spcPct val="100000"/>
              </a:lnSpc>
              <a:spcBef>
                <a:spcPts val="0"/>
              </a:spcBef>
              <a:spcAft>
                <a:spcPts val="0"/>
              </a:spcAft>
              <a:buClr>
                <a:srgbClr val="343C44"/>
              </a:buClr>
              <a:buSzPts val="3600"/>
              <a:buNone/>
              <a:defRPr b="1" sz="3600">
                <a:solidFill>
                  <a:srgbClr val="343C44"/>
                </a:solidFill>
              </a:defRPr>
            </a:lvl7pPr>
            <a:lvl8pPr lvl="7" algn="ctr">
              <a:lnSpc>
                <a:spcPct val="100000"/>
              </a:lnSpc>
              <a:spcBef>
                <a:spcPts val="0"/>
              </a:spcBef>
              <a:spcAft>
                <a:spcPts val="0"/>
              </a:spcAft>
              <a:buClr>
                <a:srgbClr val="343C44"/>
              </a:buClr>
              <a:buSzPts val="3600"/>
              <a:buNone/>
              <a:defRPr b="1" sz="3600">
                <a:solidFill>
                  <a:srgbClr val="343C44"/>
                </a:solidFill>
              </a:defRPr>
            </a:lvl8pPr>
            <a:lvl9pPr lvl="8" algn="ctr">
              <a:lnSpc>
                <a:spcPct val="100000"/>
              </a:lnSpc>
              <a:spcBef>
                <a:spcPts val="0"/>
              </a:spcBef>
              <a:spcAft>
                <a:spcPts val="0"/>
              </a:spcAft>
              <a:buClr>
                <a:srgbClr val="343C44"/>
              </a:buClr>
              <a:buSzPts val="3600"/>
              <a:buNone/>
              <a:defRPr b="1" sz="3600">
                <a:solidFill>
                  <a:srgbClr val="343C44"/>
                </a:solidFill>
              </a:defRPr>
            </a:lvl9pPr>
          </a:lstStyle>
          <a:p/>
        </p:txBody>
      </p:sp>
      <p:sp>
        <p:nvSpPr>
          <p:cNvPr id="68" name="Google Shape;68;p13"/>
          <p:cNvSpPr txBox="1"/>
          <p:nvPr>
            <p:ph idx="1" type="subTitle"/>
          </p:nvPr>
        </p:nvSpPr>
        <p:spPr>
          <a:xfrm>
            <a:off x="2429850" y="3493650"/>
            <a:ext cx="4287600" cy="7881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p:txBody>
      </p:sp>
      <p:sp>
        <p:nvSpPr>
          <p:cNvPr id="69" name="Google Shape;69;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434343"/>
                </a:solidFill>
              </a:defRPr>
            </a:lvl1pPr>
            <a:lvl2pPr lvl="1" algn="r">
              <a:lnSpc>
                <a:spcPct val="100000"/>
              </a:lnSpc>
              <a:spcAft>
                <a:spcPts val="0"/>
              </a:spcAft>
              <a:buNone/>
              <a:defRPr sz="1000">
                <a:solidFill>
                  <a:srgbClr val="434343"/>
                </a:solidFill>
              </a:defRPr>
            </a:lvl2pPr>
            <a:lvl3pPr lvl="2" algn="r">
              <a:lnSpc>
                <a:spcPct val="100000"/>
              </a:lnSpc>
              <a:spcAft>
                <a:spcPts val="0"/>
              </a:spcAft>
              <a:buNone/>
              <a:defRPr sz="1000">
                <a:solidFill>
                  <a:srgbClr val="434343"/>
                </a:solidFill>
              </a:defRPr>
            </a:lvl3pPr>
            <a:lvl4pPr lvl="3" algn="r">
              <a:lnSpc>
                <a:spcPct val="100000"/>
              </a:lnSpc>
              <a:spcAft>
                <a:spcPts val="0"/>
              </a:spcAft>
              <a:buNone/>
              <a:defRPr sz="1000">
                <a:solidFill>
                  <a:srgbClr val="434343"/>
                </a:solidFill>
              </a:defRPr>
            </a:lvl4pPr>
            <a:lvl5pPr lvl="4" algn="r">
              <a:lnSpc>
                <a:spcPct val="100000"/>
              </a:lnSpc>
              <a:spcAft>
                <a:spcPts val="0"/>
              </a:spcAft>
              <a:buNone/>
              <a:defRPr sz="1000">
                <a:solidFill>
                  <a:srgbClr val="434343"/>
                </a:solidFill>
              </a:defRPr>
            </a:lvl5pPr>
            <a:lvl6pPr lvl="5" algn="r">
              <a:lnSpc>
                <a:spcPct val="100000"/>
              </a:lnSpc>
              <a:spcAft>
                <a:spcPts val="0"/>
              </a:spcAft>
              <a:buNone/>
              <a:defRPr sz="1000">
                <a:solidFill>
                  <a:srgbClr val="434343"/>
                </a:solidFill>
              </a:defRPr>
            </a:lvl6pPr>
            <a:lvl7pPr lvl="6" algn="r">
              <a:lnSpc>
                <a:spcPct val="100000"/>
              </a:lnSpc>
              <a:spcAft>
                <a:spcPts val="0"/>
              </a:spcAft>
              <a:buNone/>
              <a:defRPr sz="1000">
                <a:solidFill>
                  <a:srgbClr val="434343"/>
                </a:solidFill>
              </a:defRPr>
            </a:lvl7pPr>
            <a:lvl8pPr lvl="7" algn="r">
              <a:lnSpc>
                <a:spcPct val="100000"/>
              </a:lnSpc>
              <a:spcAft>
                <a:spcPts val="0"/>
              </a:spcAft>
              <a:buNone/>
              <a:defRPr sz="1000">
                <a:solidFill>
                  <a:srgbClr val="434343"/>
                </a:solidFill>
              </a:defRPr>
            </a:lvl8pPr>
            <a:lvl9pPr lvl="8" algn="r">
              <a:lnSpc>
                <a:spcPct val="100000"/>
              </a:lnSpc>
              <a:spcAft>
                <a:spcPts val="0"/>
              </a:spcAft>
              <a:buNone/>
              <a:defRPr sz="1000">
                <a:solidFill>
                  <a:srgbClr val="434343"/>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zel düzen 1">
  <p:cSld name="AUTOLAYOUT_1">
    <p:bg>
      <p:bgPr>
        <a:solidFill>
          <a:srgbClr val="FFFFFF"/>
        </a:solidFill>
      </p:bgPr>
    </p:bg>
    <p:spTree>
      <p:nvGrpSpPr>
        <p:cNvPr id="70" name="Shape 70"/>
        <p:cNvGrpSpPr/>
        <p:nvPr/>
      </p:nvGrpSpPr>
      <p:grpSpPr>
        <a:xfrm>
          <a:off x="0" y="0"/>
          <a:ext cx="0" cy="0"/>
          <a:chOff x="0" y="0"/>
          <a:chExt cx="0" cy="0"/>
        </a:xfrm>
      </p:grpSpPr>
      <p:sp>
        <p:nvSpPr>
          <p:cNvPr id="71" name="Google Shape;71;p14"/>
          <p:cNvSpPr/>
          <p:nvPr/>
        </p:nvSpPr>
        <p:spPr>
          <a:xfrm>
            <a:off x="0" y="0"/>
            <a:ext cx="9144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673800" y="539250"/>
            <a:ext cx="7796400" cy="4065000"/>
          </a:xfrm>
          <a:prstGeom prst="rect">
            <a:avLst/>
          </a:prstGeom>
          <a:solidFill>
            <a:srgbClr val="FFFFFF"/>
          </a:solidFill>
          <a:ln cap="flat" cmpd="thinThick" w="1143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zel düzen 2">
  <p:cSld name="AUTOLAYOUT_2">
    <p:bg>
      <p:bgPr>
        <a:solidFill>
          <a:srgbClr val="37474F"/>
        </a:solidFill>
      </p:bgPr>
    </p:bg>
    <p:spTree>
      <p:nvGrpSpPr>
        <p:cNvPr id="74" name="Shape 74"/>
        <p:cNvGrpSpPr/>
        <p:nvPr/>
      </p:nvGrpSpPr>
      <p:grpSpPr>
        <a:xfrm>
          <a:off x="0" y="0"/>
          <a:ext cx="0" cy="0"/>
          <a:chOff x="0" y="0"/>
          <a:chExt cx="0" cy="0"/>
        </a:xfrm>
      </p:grpSpPr>
      <p:sp>
        <p:nvSpPr>
          <p:cNvPr id="75" name="Google Shape;75;p15"/>
          <p:cNvSpPr/>
          <p:nvPr/>
        </p:nvSpPr>
        <p:spPr>
          <a:xfrm>
            <a:off x="0" y="0"/>
            <a:ext cx="9144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a:off x="0" y="0"/>
            <a:ext cx="4568400" cy="5143500"/>
          </a:xfrm>
          <a:prstGeom prst="rect">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a:off x="6795047" y="584570"/>
            <a:ext cx="143700" cy="143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a:off x="6795047" y="4415195"/>
            <a:ext cx="143700" cy="143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9" name="Google Shape;79;p15"/>
          <p:cNvCxnSpPr/>
          <p:nvPr/>
        </p:nvCxnSpPr>
        <p:spPr>
          <a:xfrm>
            <a:off x="4895600" y="656926"/>
            <a:ext cx="3942600" cy="0"/>
          </a:xfrm>
          <a:prstGeom prst="straightConnector1">
            <a:avLst/>
          </a:prstGeom>
          <a:noFill/>
          <a:ln cap="flat" cmpd="sng" w="9525">
            <a:solidFill>
              <a:srgbClr val="FFFFFF"/>
            </a:solidFill>
            <a:prstDash val="solid"/>
            <a:round/>
            <a:headEnd len="sm" w="sm" type="none"/>
            <a:tailEnd len="sm" w="sm" type="none"/>
          </a:ln>
        </p:spPr>
      </p:cxnSp>
      <p:cxnSp>
        <p:nvCxnSpPr>
          <p:cNvPr id="80" name="Google Shape;80;p15"/>
          <p:cNvCxnSpPr/>
          <p:nvPr/>
        </p:nvCxnSpPr>
        <p:spPr>
          <a:xfrm>
            <a:off x="4895600" y="4487700"/>
            <a:ext cx="3942600" cy="0"/>
          </a:xfrm>
          <a:prstGeom prst="straightConnector1">
            <a:avLst/>
          </a:prstGeom>
          <a:noFill/>
          <a:ln cap="flat" cmpd="sng" w="9525">
            <a:solidFill>
              <a:srgbClr val="FFFFFF"/>
            </a:solidFill>
            <a:prstDash val="solid"/>
            <a:round/>
            <a:headEnd len="sm" w="sm" type="none"/>
            <a:tailEnd len="sm" w="sm" type="none"/>
          </a:ln>
        </p:spPr>
      </p:cxnSp>
      <p:sp>
        <p:nvSpPr>
          <p:cNvPr id="81" name="Google Shape;81;p15"/>
          <p:cNvSpPr txBox="1"/>
          <p:nvPr>
            <p:ph type="title"/>
          </p:nvPr>
        </p:nvSpPr>
        <p:spPr>
          <a:xfrm>
            <a:off x="312850" y="1069200"/>
            <a:ext cx="3942600" cy="30051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3000"/>
              <a:buNone/>
              <a:defRPr sz="3000">
                <a:solidFill>
                  <a:srgbClr val="FFFFFF"/>
                </a:solidFill>
              </a:defRPr>
            </a:lvl1pPr>
            <a:lvl2pPr lvl="1" algn="ctr">
              <a:lnSpc>
                <a:spcPct val="100000"/>
              </a:lnSpc>
              <a:spcBef>
                <a:spcPts val="0"/>
              </a:spcBef>
              <a:spcAft>
                <a:spcPts val="0"/>
              </a:spcAft>
              <a:buClr>
                <a:srgbClr val="FFFFFF"/>
              </a:buClr>
              <a:buSzPts val="3000"/>
              <a:buNone/>
              <a:defRPr sz="3000">
                <a:solidFill>
                  <a:srgbClr val="FFFFFF"/>
                </a:solidFill>
              </a:defRPr>
            </a:lvl2pPr>
            <a:lvl3pPr lvl="2" algn="ctr">
              <a:lnSpc>
                <a:spcPct val="100000"/>
              </a:lnSpc>
              <a:spcBef>
                <a:spcPts val="0"/>
              </a:spcBef>
              <a:spcAft>
                <a:spcPts val="0"/>
              </a:spcAft>
              <a:buClr>
                <a:srgbClr val="FFFFFF"/>
              </a:buClr>
              <a:buSzPts val="3000"/>
              <a:buNone/>
              <a:defRPr sz="3000">
                <a:solidFill>
                  <a:srgbClr val="FFFFFF"/>
                </a:solidFill>
              </a:defRPr>
            </a:lvl3pPr>
            <a:lvl4pPr lvl="3" algn="ctr">
              <a:lnSpc>
                <a:spcPct val="100000"/>
              </a:lnSpc>
              <a:spcBef>
                <a:spcPts val="0"/>
              </a:spcBef>
              <a:spcAft>
                <a:spcPts val="0"/>
              </a:spcAft>
              <a:buClr>
                <a:srgbClr val="FFFFFF"/>
              </a:buClr>
              <a:buSzPts val="3000"/>
              <a:buNone/>
              <a:defRPr sz="3000">
                <a:solidFill>
                  <a:srgbClr val="FFFFFF"/>
                </a:solidFill>
              </a:defRPr>
            </a:lvl4pPr>
            <a:lvl5pPr lvl="4" algn="ctr">
              <a:lnSpc>
                <a:spcPct val="100000"/>
              </a:lnSpc>
              <a:spcBef>
                <a:spcPts val="0"/>
              </a:spcBef>
              <a:spcAft>
                <a:spcPts val="0"/>
              </a:spcAft>
              <a:buClr>
                <a:srgbClr val="FFFFFF"/>
              </a:buClr>
              <a:buSzPts val="3000"/>
              <a:buNone/>
              <a:defRPr sz="3000">
                <a:solidFill>
                  <a:srgbClr val="FFFFFF"/>
                </a:solidFill>
              </a:defRPr>
            </a:lvl5pPr>
            <a:lvl6pPr lvl="5" algn="ctr">
              <a:lnSpc>
                <a:spcPct val="100000"/>
              </a:lnSpc>
              <a:spcBef>
                <a:spcPts val="0"/>
              </a:spcBef>
              <a:spcAft>
                <a:spcPts val="0"/>
              </a:spcAft>
              <a:buClr>
                <a:srgbClr val="FFFFFF"/>
              </a:buClr>
              <a:buSzPts val="3000"/>
              <a:buNone/>
              <a:defRPr sz="3000">
                <a:solidFill>
                  <a:srgbClr val="FFFFFF"/>
                </a:solidFill>
              </a:defRPr>
            </a:lvl6pPr>
            <a:lvl7pPr lvl="6" algn="ctr">
              <a:lnSpc>
                <a:spcPct val="100000"/>
              </a:lnSpc>
              <a:spcBef>
                <a:spcPts val="0"/>
              </a:spcBef>
              <a:spcAft>
                <a:spcPts val="0"/>
              </a:spcAft>
              <a:buClr>
                <a:srgbClr val="FFFFFF"/>
              </a:buClr>
              <a:buSzPts val="3000"/>
              <a:buNone/>
              <a:defRPr sz="3000">
                <a:solidFill>
                  <a:srgbClr val="FFFFFF"/>
                </a:solidFill>
              </a:defRPr>
            </a:lvl7pPr>
            <a:lvl8pPr lvl="7" algn="ctr">
              <a:lnSpc>
                <a:spcPct val="100000"/>
              </a:lnSpc>
              <a:spcBef>
                <a:spcPts val="0"/>
              </a:spcBef>
              <a:spcAft>
                <a:spcPts val="0"/>
              </a:spcAft>
              <a:buClr>
                <a:srgbClr val="FFFFFF"/>
              </a:buClr>
              <a:buSzPts val="3000"/>
              <a:buNone/>
              <a:defRPr sz="3000">
                <a:solidFill>
                  <a:srgbClr val="FFFFFF"/>
                </a:solidFill>
              </a:defRPr>
            </a:lvl8pPr>
            <a:lvl9pPr lvl="8" algn="ctr">
              <a:lnSpc>
                <a:spcPct val="100000"/>
              </a:lnSpc>
              <a:spcBef>
                <a:spcPts val="0"/>
              </a:spcBef>
              <a:spcAft>
                <a:spcPts val="0"/>
              </a:spcAft>
              <a:buClr>
                <a:srgbClr val="FFFFFF"/>
              </a:buClr>
              <a:buSzPts val="3000"/>
              <a:buNone/>
              <a:defRPr sz="3000">
                <a:solidFill>
                  <a:srgbClr val="FFFFFF"/>
                </a:solidFill>
              </a:defRPr>
            </a:lvl9pPr>
          </a:lstStyle>
          <a:p/>
        </p:txBody>
      </p:sp>
      <p:sp>
        <p:nvSpPr>
          <p:cNvPr id="82" name="Google Shape;82;p15"/>
          <p:cNvSpPr txBox="1"/>
          <p:nvPr>
            <p:ph idx="1" type="body"/>
          </p:nvPr>
        </p:nvSpPr>
        <p:spPr>
          <a:xfrm>
            <a:off x="4891175" y="1069200"/>
            <a:ext cx="3942600" cy="3005100"/>
          </a:xfrm>
          <a:prstGeom prst="rect">
            <a:avLst/>
          </a:prstGeom>
          <a:noFill/>
        </p:spPr>
        <p:txBody>
          <a:bodyPr anchorCtr="0" anchor="ctr" bIns="91425" lIns="91425" spcFirstLastPara="1" rIns="91425" wrap="square" tIns="91425">
            <a:no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83" name="Google Shape;83;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zel düzen 3">
  <p:cSld name="AUTOLAYOUT_3">
    <p:spTree>
      <p:nvGrpSpPr>
        <p:cNvPr id="84" name="Shape 84"/>
        <p:cNvGrpSpPr/>
        <p:nvPr/>
      </p:nvGrpSpPr>
      <p:grpSpPr>
        <a:xfrm>
          <a:off x="0" y="0"/>
          <a:ext cx="0" cy="0"/>
          <a:chOff x="0" y="0"/>
          <a:chExt cx="0" cy="0"/>
        </a:xfrm>
      </p:grpSpPr>
      <p:sp>
        <p:nvSpPr>
          <p:cNvPr id="85" name="Google Shape;85;p16"/>
          <p:cNvSpPr/>
          <p:nvPr/>
        </p:nvSpPr>
        <p:spPr>
          <a:xfrm>
            <a:off x="0" y="0"/>
            <a:ext cx="9144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p:nvPr/>
        </p:nvSpPr>
        <p:spPr>
          <a:xfrm>
            <a:off x="3341300" y="314875"/>
            <a:ext cx="5486400" cy="4513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p:nvPr/>
        </p:nvSpPr>
        <p:spPr>
          <a:xfrm>
            <a:off x="0" y="0"/>
            <a:ext cx="3048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p:nvPr/>
        </p:nvSpPr>
        <p:spPr>
          <a:xfrm>
            <a:off x="3341300" y="314875"/>
            <a:ext cx="5486400" cy="113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txBox="1"/>
          <p:nvPr>
            <p:ph type="title"/>
          </p:nvPr>
        </p:nvSpPr>
        <p:spPr>
          <a:xfrm>
            <a:off x="348300" y="428200"/>
            <a:ext cx="2351400" cy="43998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90" name="Google Shape;90;p16"/>
          <p:cNvSpPr txBox="1"/>
          <p:nvPr>
            <p:ph idx="1" type="body"/>
          </p:nvPr>
        </p:nvSpPr>
        <p:spPr>
          <a:xfrm>
            <a:off x="3539325" y="593900"/>
            <a:ext cx="5090400" cy="401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1600"/>
              </a:spcBef>
              <a:spcAft>
                <a:spcPts val="0"/>
              </a:spcAft>
              <a:buClr>
                <a:srgbClr val="666666"/>
              </a:buClr>
              <a:buSzPts val="1200"/>
              <a:buChar char="○"/>
              <a:defRPr sz="1200">
                <a:solidFill>
                  <a:srgbClr val="666666"/>
                </a:solidFill>
              </a:defRPr>
            </a:lvl2pPr>
            <a:lvl3pPr indent="-304800" lvl="2" marL="1371600" algn="l">
              <a:lnSpc>
                <a:spcPct val="115000"/>
              </a:lnSpc>
              <a:spcBef>
                <a:spcPts val="1600"/>
              </a:spcBef>
              <a:spcAft>
                <a:spcPts val="0"/>
              </a:spcAft>
              <a:buClr>
                <a:srgbClr val="666666"/>
              </a:buClr>
              <a:buSzPts val="1200"/>
              <a:buChar char="■"/>
              <a:defRPr sz="1200">
                <a:solidFill>
                  <a:srgbClr val="666666"/>
                </a:solidFill>
              </a:defRPr>
            </a:lvl3pPr>
            <a:lvl4pPr indent="-304800" lvl="3" marL="1828800" algn="l">
              <a:lnSpc>
                <a:spcPct val="115000"/>
              </a:lnSpc>
              <a:spcBef>
                <a:spcPts val="1600"/>
              </a:spcBef>
              <a:spcAft>
                <a:spcPts val="0"/>
              </a:spcAft>
              <a:buClr>
                <a:srgbClr val="666666"/>
              </a:buClr>
              <a:buSzPts val="1200"/>
              <a:buChar char="●"/>
              <a:defRPr sz="1200">
                <a:solidFill>
                  <a:srgbClr val="666666"/>
                </a:solidFill>
              </a:defRPr>
            </a:lvl4pPr>
            <a:lvl5pPr indent="-304800" lvl="4" marL="2286000" algn="l">
              <a:lnSpc>
                <a:spcPct val="115000"/>
              </a:lnSpc>
              <a:spcBef>
                <a:spcPts val="1600"/>
              </a:spcBef>
              <a:spcAft>
                <a:spcPts val="0"/>
              </a:spcAft>
              <a:buClr>
                <a:srgbClr val="666666"/>
              </a:buClr>
              <a:buSzPts val="1200"/>
              <a:buChar char="○"/>
              <a:defRPr sz="1200">
                <a:solidFill>
                  <a:srgbClr val="666666"/>
                </a:solidFill>
              </a:defRPr>
            </a:lvl5pPr>
            <a:lvl6pPr indent="-304800" lvl="5" marL="2743200" algn="l">
              <a:lnSpc>
                <a:spcPct val="115000"/>
              </a:lnSpc>
              <a:spcBef>
                <a:spcPts val="1600"/>
              </a:spcBef>
              <a:spcAft>
                <a:spcPts val="0"/>
              </a:spcAft>
              <a:buClr>
                <a:srgbClr val="666666"/>
              </a:buClr>
              <a:buSzPts val="1200"/>
              <a:buChar char="■"/>
              <a:defRPr sz="1200">
                <a:solidFill>
                  <a:srgbClr val="666666"/>
                </a:solidFill>
              </a:defRPr>
            </a:lvl6pPr>
            <a:lvl7pPr indent="-304800" lvl="6" marL="3200400" algn="l">
              <a:lnSpc>
                <a:spcPct val="115000"/>
              </a:lnSpc>
              <a:spcBef>
                <a:spcPts val="1600"/>
              </a:spcBef>
              <a:spcAft>
                <a:spcPts val="0"/>
              </a:spcAft>
              <a:buClr>
                <a:srgbClr val="666666"/>
              </a:buClr>
              <a:buSzPts val="1200"/>
              <a:buChar char="●"/>
              <a:defRPr sz="1200">
                <a:solidFill>
                  <a:srgbClr val="666666"/>
                </a:solidFill>
              </a:defRPr>
            </a:lvl7pPr>
            <a:lvl8pPr indent="-304800" lvl="7" marL="3657600" algn="l">
              <a:lnSpc>
                <a:spcPct val="115000"/>
              </a:lnSpc>
              <a:spcBef>
                <a:spcPts val="1600"/>
              </a:spcBef>
              <a:spcAft>
                <a:spcPts val="0"/>
              </a:spcAft>
              <a:buClr>
                <a:srgbClr val="666666"/>
              </a:buClr>
              <a:buSzPts val="1200"/>
              <a:buChar char="○"/>
              <a:defRPr sz="1200">
                <a:solidFill>
                  <a:srgbClr val="666666"/>
                </a:solidFill>
              </a:defRPr>
            </a:lvl8pPr>
            <a:lvl9pPr indent="-304800" lvl="8" marL="4114800" algn="l">
              <a:lnSpc>
                <a:spcPct val="115000"/>
              </a:lnSpc>
              <a:spcBef>
                <a:spcPts val="1600"/>
              </a:spcBef>
              <a:spcAft>
                <a:spcPts val="1600"/>
              </a:spcAft>
              <a:buClr>
                <a:srgbClr val="666666"/>
              </a:buClr>
              <a:buSzPts val="1200"/>
              <a:buChar char="■"/>
              <a:defRPr sz="1200">
                <a:solidFill>
                  <a:srgbClr val="666666"/>
                </a:solidFill>
              </a:defRPr>
            </a:lvl9pPr>
          </a:lstStyle>
          <a:p/>
        </p:txBody>
      </p:sp>
      <p:sp>
        <p:nvSpPr>
          <p:cNvPr id="91" name="Google Shape;91;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zel düzen 4">
  <p:cSld name="AUTOLAYOUT_4">
    <p:spTree>
      <p:nvGrpSpPr>
        <p:cNvPr id="92" name="Shape 92"/>
        <p:cNvGrpSpPr/>
        <p:nvPr/>
      </p:nvGrpSpPr>
      <p:grpSpPr>
        <a:xfrm>
          <a:off x="0" y="0"/>
          <a:ext cx="0" cy="0"/>
          <a:chOff x="0" y="0"/>
          <a:chExt cx="0" cy="0"/>
        </a:xfrm>
      </p:grpSpPr>
      <p:sp>
        <p:nvSpPr>
          <p:cNvPr id="93" name="Google Shape;93;p17"/>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17"/>
          <p:cNvPicPr preferRelativeResize="0"/>
          <p:nvPr/>
        </p:nvPicPr>
        <p:blipFill rotWithShape="1">
          <a:blip r:embed="rId2">
            <a:alphaModFix/>
          </a:blip>
          <a:srcRect b="9414" l="0" r="0" t="9422"/>
          <a:stretch/>
        </p:blipFill>
        <p:spPr>
          <a:xfrm>
            <a:off x="821022" y="1359951"/>
            <a:ext cx="1639200" cy="988200"/>
          </a:xfrm>
          <a:prstGeom prst="parallelogram">
            <a:avLst>
              <a:gd fmla="val 88318" name="adj"/>
            </a:avLst>
          </a:prstGeom>
          <a:noFill/>
          <a:ln>
            <a:noFill/>
          </a:ln>
        </p:spPr>
      </p:pic>
      <p:pic>
        <p:nvPicPr>
          <p:cNvPr id="95" name="Google Shape;95;p17"/>
          <p:cNvPicPr preferRelativeResize="0"/>
          <p:nvPr/>
        </p:nvPicPr>
        <p:blipFill rotWithShape="1">
          <a:blip r:embed="rId2">
            <a:alphaModFix/>
          </a:blip>
          <a:srcRect b="21358" l="28408" r="16991" t="34318"/>
          <a:stretch/>
        </p:blipFill>
        <p:spPr>
          <a:xfrm>
            <a:off x="2460222" y="846493"/>
            <a:ext cx="831900" cy="501600"/>
          </a:xfrm>
          <a:prstGeom prst="parallelogram">
            <a:avLst>
              <a:gd fmla="val 88318" name="adj"/>
            </a:avLst>
          </a:prstGeom>
          <a:noFill/>
          <a:ln>
            <a:noFill/>
          </a:ln>
        </p:spPr>
      </p:pic>
      <p:sp>
        <p:nvSpPr>
          <p:cNvPr id="96" name="Google Shape;96;p17"/>
          <p:cNvSpPr/>
          <p:nvPr/>
        </p:nvSpPr>
        <p:spPr>
          <a:xfrm>
            <a:off x="2874649" y="846500"/>
            <a:ext cx="657300" cy="501600"/>
          </a:xfrm>
          <a:prstGeom prst="parallelogram">
            <a:avLst>
              <a:gd fmla="val 88693" name="adj"/>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a:off x="329886" y="1359950"/>
            <a:ext cx="1335300" cy="988200"/>
          </a:xfrm>
          <a:prstGeom prst="parallelogram">
            <a:avLst>
              <a:gd fmla="val 88693" name="adj"/>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 name="Google Shape;98;p17"/>
          <p:cNvPicPr preferRelativeResize="0"/>
          <p:nvPr/>
        </p:nvPicPr>
        <p:blipFill rotWithShape="1">
          <a:blip r:embed="rId2">
            <a:alphaModFix/>
          </a:blip>
          <a:srcRect b="41748" l="-2469" r="30691" t="0"/>
          <a:stretch/>
        </p:blipFill>
        <p:spPr>
          <a:xfrm>
            <a:off x="650246" y="3"/>
            <a:ext cx="2217600" cy="1336800"/>
          </a:xfrm>
          <a:prstGeom prst="parallelogram">
            <a:avLst>
              <a:gd fmla="val 88318" name="adj"/>
            </a:avLst>
          </a:prstGeom>
          <a:noFill/>
          <a:ln>
            <a:noFill/>
          </a:ln>
        </p:spPr>
      </p:pic>
      <p:sp>
        <p:nvSpPr>
          <p:cNvPr id="99" name="Google Shape;99;p17"/>
          <p:cNvSpPr txBox="1"/>
          <p:nvPr>
            <p:ph type="ctrTitle"/>
          </p:nvPr>
        </p:nvSpPr>
        <p:spPr>
          <a:xfrm>
            <a:off x="2938225" y="1841125"/>
            <a:ext cx="5387400" cy="10191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212121"/>
              </a:buClr>
              <a:buSzPts val="2400"/>
              <a:buNone/>
              <a:defRPr b="1" sz="2400">
                <a:solidFill>
                  <a:srgbClr val="212121"/>
                </a:solidFill>
              </a:defRPr>
            </a:lvl1pPr>
            <a:lvl2pPr lvl="1" algn="l">
              <a:lnSpc>
                <a:spcPct val="100000"/>
              </a:lnSpc>
              <a:spcBef>
                <a:spcPts val="0"/>
              </a:spcBef>
              <a:spcAft>
                <a:spcPts val="0"/>
              </a:spcAft>
              <a:buClr>
                <a:srgbClr val="212121"/>
              </a:buClr>
              <a:buSzPts val="2400"/>
              <a:buNone/>
              <a:defRPr b="1" sz="2400">
                <a:solidFill>
                  <a:srgbClr val="212121"/>
                </a:solidFill>
              </a:defRPr>
            </a:lvl2pPr>
            <a:lvl3pPr lvl="2" algn="l">
              <a:lnSpc>
                <a:spcPct val="100000"/>
              </a:lnSpc>
              <a:spcBef>
                <a:spcPts val="0"/>
              </a:spcBef>
              <a:spcAft>
                <a:spcPts val="0"/>
              </a:spcAft>
              <a:buClr>
                <a:srgbClr val="212121"/>
              </a:buClr>
              <a:buSzPts val="2400"/>
              <a:buNone/>
              <a:defRPr b="1" sz="2400">
                <a:solidFill>
                  <a:srgbClr val="212121"/>
                </a:solidFill>
              </a:defRPr>
            </a:lvl3pPr>
            <a:lvl4pPr lvl="3" algn="l">
              <a:lnSpc>
                <a:spcPct val="100000"/>
              </a:lnSpc>
              <a:spcBef>
                <a:spcPts val="0"/>
              </a:spcBef>
              <a:spcAft>
                <a:spcPts val="0"/>
              </a:spcAft>
              <a:buClr>
                <a:srgbClr val="212121"/>
              </a:buClr>
              <a:buSzPts val="2400"/>
              <a:buNone/>
              <a:defRPr b="1" sz="2400">
                <a:solidFill>
                  <a:srgbClr val="212121"/>
                </a:solidFill>
              </a:defRPr>
            </a:lvl4pPr>
            <a:lvl5pPr lvl="4" algn="l">
              <a:lnSpc>
                <a:spcPct val="100000"/>
              </a:lnSpc>
              <a:spcBef>
                <a:spcPts val="0"/>
              </a:spcBef>
              <a:spcAft>
                <a:spcPts val="0"/>
              </a:spcAft>
              <a:buClr>
                <a:srgbClr val="212121"/>
              </a:buClr>
              <a:buSzPts val="2400"/>
              <a:buNone/>
              <a:defRPr b="1" sz="2400">
                <a:solidFill>
                  <a:srgbClr val="212121"/>
                </a:solidFill>
              </a:defRPr>
            </a:lvl5pPr>
            <a:lvl6pPr lvl="5" algn="l">
              <a:lnSpc>
                <a:spcPct val="100000"/>
              </a:lnSpc>
              <a:spcBef>
                <a:spcPts val="0"/>
              </a:spcBef>
              <a:spcAft>
                <a:spcPts val="0"/>
              </a:spcAft>
              <a:buClr>
                <a:srgbClr val="212121"/>
              </a:buClr>
              <a:buSzPts val="2400"/>
              <a:buNone/>
              <a:defRPr b="1" sz="2400">
                <a:solidFill>
                  <a:srgbClr val="212121"/>
                </a:solidFill>
              </a:defRPr>
            </a:lvl6pPr>
            <a:lvl7pPr lvl="6" algn="l">
              <a:lnSpc>
                <a:spcPct val="100000"/>
              </a:lnSpc>
              <a:spcBef>
                <a:spcPts val="0"/>
              </a:spcBef>
              <a:spcAft>
                <a:spcPts val="0"/>
              </a:spcAft>
              <a:buClr>
                <a:srgbClr val="212121"/>
              </a:buClr>
              <a:buSzPts val="2400"/>
              <a:buNone/>
              <a:defRPr b="1" sz="2400">
                <a:solidFill>
                  <a:srgbClr val="212121"/>
                </a:solidFill>
              </a:defRPr>
            </a:lvl7pPr>
            <a:lvl8pPr lvl="7" algn="l">
              <a:lnSpc>
                <a:spcPct val="100000"/>
              </a:lnSpc>
              <a:spcBef>
                <a:spcPts val="0"/>
              </a:spcBef>
              <a:spcAft>
                <a:spcPts val="0"/>
              </a:spcAft>
              <a:buClr>
                <a:srgbClr val="212121"/>
              </a:buClr>
              <a:buSzPts val="2400"/>
              <a:buNone/>
              <a:defRPr b="1" sz="2400">
                <a:solidFill>
                  <a:srgbClr val="212121"/>
                </a:solidFill>
              </a:defRPr>
            </a:lvl8pPr>
            <a:lvl9pPr lvl="8" algn="l">
              <a:lnSpc>
                <a:spcPct val="100000"/>
              </a:lnSpc>
              <a:spcBef>
                <a:spcPts val="0"/>
              </a:spcBef>
              <a:spcAft>
                <a:spcPts val="0"/>
              </a:spcAft>
              <a:buClr>
                <a:srgbClr val="212121"/>
              </a:buClr>
              <a:buSzPts val="2400"/>
              <a:buNone/>
              <a:defRPr b="1" sz="2400">
                <a:solidFill>
                  <a:srgbClr val="212121"/>
                </a:solidFill>
              </a:defRPr>
            </a:lvl9pPr>
          </a:lstStyle>
          <a:p/>
        </p:txBody>
      </p:sp>
      <p:sp>
        <p:nvSpPr>
          <p:cNvPr id="100" name="Google Shape;100;p17"/>
          <p:cNvSpPr txBox="1"/>
          <p:nvPr>
            <p:ph idx="1" type="body"/>
          </p:nvPr>
        </p:nvSpPr>
        <p:spPr>
          <a:xfrm>
            <a:off x="2938225" y="2927726"/>
            <a:ext cx="5387400" cy="1523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212121"/>
              </a:buClr>
              <a:buSzPts val="1400"/>
              <a:buChar char="●"/>
              <a:defRPr sz="1400">
                <a:solidFill>
                  <a:srgbClr val="212121"/>
                </a:solidFill>
              </a:defRPr>
            </a:lvl1pPr>
            <a:lvl2pPr indent="-304800" lvl="1" marL="914400" algn="l">
              <a:lnSpc>
                <a:spcPct val="115000"/>
              </a:lnSpc>
              <a:spcBef>
                <a:spcPts val="1600"/>
              </a:spcBef>
              <a:spcAft>
                <a:spcPts val="0"/>
              </a:spcAft>
              <a:buClr>
                <a:srgbClr val="212121"/>
              </a:buClr>
              <a:buSzPts val="1200"/>
              <a:buChar char="○"/>
              <a:defRPr sz="1200">
                <a:solidFill>
                  <a:srgbClr val="212121"/>
                </a:solidFill>
              </a:defRPr>
            </a:lvl2pPr>
            <a:lvl3pPr indent="-304800" lvl="2" marL="1371600" algn="l">
              <a:lnSpc>
                <a:spcPct val="115000"/>
              </a:lnSpc>
              <a:spcBef>
                <a:spcPts val="1600"/>
              </a:spcBef>
              <a:spcAft>
                <a:spcPts val="0"/>
              </a:spcAft>
              <a:buClr>
                <a:srgbClr val="212121"/>
              </a:buClr>
              <a:buSzPts val="1200"/>
              <a:buChar char="■"/>
              <a:defRPr sz="1200">
                <a:solidFill>
                  <a:srgbClr val="212121"/>
                </a:solidFill>
              </a:defRPr>
            </a:lvl3pPr>
            <a:lvl4pPr indent="-304800" lvl="3" marL="1828800" algn="l">
              <a:lnSpc>
                <a:spcPct val="115000"/>
              </a:lnSpc>
              <a:spcBef>
                <a:spcPts val="1600"/>
              </a:spcBef>
              <a:spcAft>
                <a:spcPts val="0"/>
              </a:spcAft>
              <a:buClr>
                <a:srgbClr val="212121"/>
              </a:buClr>
              <a:buSzPts val="1200"/>
              <a:buChar char="●"/>
              <a:defRPr sz="1200">
                <a:solidFill>
                  <a:srgbClr val="212121"/>
                </a:solidFill>
              </a:defRPr>
            </a:lvl4pPr>
            <a:lvl5pPr indent="-304800" lvl="4" marL="2286000" algn="l">
              <a:lnSpc>
                <a:spcPct val="115000"/>
              </a:lnSpc>
              <a:spcBef>
                <a:spcPts val="1600"/>
              </a:spcBef>
              <a:spcAft>
                <a:spcPts val="0"/>
              </a:spcAft>
              <a:buClr>
                <a:srgbClr val="212121"/>
              </a:buClr>
              <a:buSzPts val="1200"/>
              <a:buChar char="○"/>
              <a:defRPr sz="1200">
                <a:solidFill>
                  <a:srgbClr val="212121"/>
                </a:solidFill>
              </a:defRPr>
            </a:lvl5pPr>
            <a:lvl6pPr indent="-304800" lvl="5" marL="2743200" algn="l">
              <a:lnSpc>
                <a:spcPct val="115000"/>
              </a:lnSpc>
              <a:spcBef>
                <a:spcPts val="1600"/>
              </a:spcBef>
              <a:spcAft>
                <a:spcPts val="0"/>
              </a:spcAft>
              <a:buClr>
                <a:srgbClr val="212121"/>
              </a:buClr>
              <a:buSzPts val="1200"/>
              <a:buChar char="■"/>
              <a:defRPr sz="1200">
                <a:solidFill>
                  <a:srgbClr val="212121"/>
                </a:solidFill>
              </a:defRPr>
            </a:lvl6pPr>
            <a:lvl7pPr indent="-304800" lvl="6" marL="3200400" algn="l">
              <a:lnSpc>
                <a:spcPct val="115000"/>
              </a:lnSpc>
              <a:spcBef>
                <a:spcPts val="1600"/>
              </a:spcBef>
              <a:spcAft>
                <a:spcPts val="0"/>
              </a:spcAft>
              <a:buClr>
                <a:srgbClr val="212121"/>
              </a:buClr>
              <a:buSzPts val="1200"/>
              <a:buChar char="●"/>
              <a:defRPr sz="1200">
                <a:solidFill>
                  <a:srgbClr val="212121"/>
                </a:solidFill>
              </a:defRPr>
            </a:lvl7pPr>
            <a:lvl8pPr indent="-304800" lvl="7" marL="3657600" algn="l">
              <a:lnSpc>
                <a:spcPct val="115000"/>
              </a:lnSpc>
              <a:spcBef>
                <a:spcPts val="1600"/>
              </a:spcBef>
              <a:spcAft>
                <a:spcPts val="0"/>
              </a:spcAft>
              <a:buClr>
                <a:srgbClr val="212121"/>
              </a:buClr>
              <a:buSzPts val="1200"/>
              <a:buChar char="○"/>
              <a:defRPr sz="1200">
                <a:solidFill>
                  <a:srgbClr val="212121"/>
                </a:solidFill>
              </a:defRPr>
            </a:lvl8pPr>
            <a:lvl9pPr indent="-304800" lvl="8" marL="4114800" algn="l">
              <a:lnSpc>
                <a:spcPct val="115000"/>
              </a:lnSpc>
              <a:spcBef>
                <a:spcPts val="1600"/>
              </a:spcBef>
              <a:spcAft>
                <a:spcPts val="1600"/>
              </a:spcAft>
              <a:buClr>
                <a:srgbClr val="212121"/>
              </a:buClr>
              <a:buSzPts val="1200"/>
              <a:buChar char="■"/>
              <a:defRPr sz="1200">
                <a:solidFill>
                  <a:srgbClr val="212121"/>
                </a:solidFill>
              </a:defRPr>
            </a:lvl9pPr>
          </a:lstStyle>
          <a:p/>
        </p:txBody>
      </p:sp>
      <p:sp>
        <p:nvSpPr>
          <p:cNvPr id="101" name="Google Shape;101;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212121"/>
                </a:solidFill>
              </a:defRPr>
            </a:lvl1pPr>
            <a:lvl2pPr lvl="1" algn="r">
              <a:lnSpc>
                <a:spcPct val="100000"/>
              </a:lnSpc>
              <a:spcAft>
                <a:spcPts val="0"/>
              </a:spcAft>
              <a:buNone/>
              <a:defRPr sz="1000">
                <a:solidFill>
                  <a:srgbClr val="212121"/>
                </a:solidFill>
              </a:defRPr>
            </a:lvl2pPr>
            <a:lvl3pPr lvl="2" algn="r">
              <a:lnSpc>
                <a:spcPct val="100000"/>
              </a:lnSpc>
              <a:spcAft>
                <a:spcPts val="0"/>
              </a:spcAft>
              <a:buNone/>
              <a:defRPr sz="1000">
                <a:solidFill>
                  <a:srgbClr val="212121"/>
                </a:solidFill>
              </a:defRPr>
            </a:lvl3pPr>
            <a:lvl4pPr lvl="3" algn="r">
              <a:lnSpc>
                <a:spcPct val="100000"/>
              </a:lnSpc>
              <a:spcAft>
                <a:spcPts val="0"/>
              </a:spcAft>
              <a:buNone/>
              <a:defRPr sz="1000">
                <a:solidFill>
                  <a:srgbClr val="212121"/>
                </a:solidFill>
              </a:defRPr>
            </a:lvl4pPr>
            <a:lvl5pPr lvl="4" algn="r">
              <a:lnSpc>
                <a:spcPct val="100000"/>
              </a:lnSpc>
              <a:spcAft>
                <a:spcPts val="0"/>
              </a:spcAft>
              <a:buNone/>
              <a:defRPr sz="1000">
                <a:solidFill>
                  <a:srgbClr val="212121"/>
                </a:solidFill>
              </a:defRPr>
            </a:lvl5pPr>
            <a:lvl6pPr lvl="5" algn="r">
              <a:lnSpc>
                <a:spcPct val="100000"/>
              </a:lnSpc>
              <a:spcAft>
                <a:spcPts val="0"/>
              </a:spcAft>
              <a:buNone/>
              <a:defRPr sz="1000">
                <a:solidFill>
                  <a:srgbClr val="212121"/>
                </a:solidFill>
              </a:defRPr>
            </a:lvl6pPr>
            <a:lvl7pPr lvl="6" algn="r">
              <a:lnSpc>
                <a:spcPct val="100000"/>
              </a:lnSpc>
              <a:spcAft>
                <a:spcPts val="0"/>
              </a:spcAft>
              <a:buNone/>
              <a:defRPr sz="1000">
                <a:solidFill>
                  <a:srgbClr val="212121"/>
                </a:solidFill>
              </a:defRPr>
            </a:lvl7pPr>
            <a:lvl8pPr lvl="7" algn="r">
              <a:lnSpc>
                <a:spcPct val="100000"/>
              </a:lnSpc>
              <a:spcAft>
                <a:spcPts val="0"/>
              </a:spcAft>
              <a:buNone/>
              <a:defRPr sz="1000">
                <a:solidFill>
                  <a:srgbClr val="212121"/>
                </a:solidFill>
              </a:defRPr>
            </a:lvl8pPr>
            <a:lvl9pPr lvl="8" algn="r">
              <a:lnSpc>
                <a:spcPct val="100000"/>
              </a:lnSpc>
              <a:spcAft>
                <a:spcPts val="0"/>
              </a:spcAft>
              <a:buNone/>
              <a:defRPr sz="1000">
                <a:solidFill>
                  <a:srgbClr val="21212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zel düzen 5">
  <p:cSld name="AUTOLAYOUT_7">
    <p:bg>
      <p:bgPr>
        <a:solidFill>
          <a:srgbClr val="FFFFFF"/>
        </a:solidFill>
      </p:bgPr>
    </p:bg>
    <p:spTree>
      <p:nvGrpSpPr>
        <p:cNvPr id="102" name="Shape 102"/>
        <p:cNvGrpSpPr/>
        <p:nvPr/>
      </p:nvGrpSpPr>
      <p:grpSpPr>
        <a:xfrm>
          <a:off x="0" y="0"/>
          <a:ext cx="0" cy="0"/>
          <a:chOff x="0" y="0"/>
          <a:chExt cx="0" cy="0"/>
        </a:xfrm>
      </p:grpSpPr>
      <p:sp>
        <p:nvSpPr>
          <p:cNvPr id="103" name="Google Shape;103;p18"/>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 name="Google Shape;104;p18"/>
          <p:cNvGrpSpPr/>
          <p:nvPr/>
        </p:nvGrpSpPr>
        <p:grpSpPr>
          <a:xfrm>
            <a:off x="0" y="0"/>
            <a:ext cx="4316700" cy="5143500"/>
            <a:chOff x="0" y="0"/>
            <a:chExt cx="4316700" cy="5143500"/>
          </a:xfrm>
        </p:grpSpPr>
        <p:sp>
          <p:nvSpPr>
            <p:cNvPr id="105" name="Google Shape;105;p18"/>
            <p:cNvSpPr/>
            <p:nvPr/>
          </p:nvSpPr>
          <p:spPr>
            <a:xfrm>
              <a:off x="0" y="0"/>
              <a:ext cx="43167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p:nvPr/>
          </p:nvSpPr>
          <p:spPr>
            <a:xfrm>
              <a:off x="386075" y="4599625"/>
              <a:ext cx="13545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a:off x="841363"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a:off x="1142492"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p:nvPr/>
          </p:nvSpPr>
          <p:spPr>
            <a:xfrm>
              <a:off x="3875425" y="381000"/>
              <a:ext cx="142800" cy="137700"/>
            </a:xfrm>
            <a:prstGeom prst="rect">
              <a:avLst/>
            </a:prstGeom>
            <a:solidFill>
              <a:srgbClr val="92C1E8"/>
            </a:solid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a:off x="3732625" y="518700"/>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18"/>
          <p:cNvSpPr txBox="1"/>
          <p:nvPr>
            <p:ph type="title"/>
          </p:nvPr>
        </p:nvSpPr>
        <p:spPr>
          <a:xfrm>
            <a:off x="311725" y="653326"/>
            <a:ext cx="3706500" cy="33345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p:txBody>
      </p:sp>
      <p:sp>
        <p:nvSpPr>
          <p:cNvPr id="112" name="Google Shape;112;p18"/>
          <p:cNvSpPr txBox="1"/>
          <p:nvPr>
            <p:ph idx="1" type="body"/>
          </p:nvPr>
        </p:nvSpPr>
        <p:spPr>
          <a:xfrm>
            <a:off x="4620575" y="653325"/>
            <a:ext cx="4211700" cy="37413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284F7D"/>
              </a:buClr>
              <a:buSzPts val="1200"/>
              <a:buChar char="●"/>
              <a:defRPr sz="1200">
                <a:solidFill>
                  <a:schemeClr val="accent3"/>
                </a:solidFill>
              </a:defRPr>
            </a:lvl1pPr>
            <a:lvl2pPr indent="-292100" lvl="1" marL="914400" algn="l">
              <a:lnSpc>
                <a:spcPct val="115000"/>
              </a:lnSpc>
              <a:spcBef>
                <a:spcPts val="1600"/>
              </a:spcBef>
              <a:spcAft>
                <a:spcPts val="0"/>
              </a:spcAft>
              <a:buClr>
                <a:srgbClr val="284F7D"/>
              </a:buClr>
              <a:buSzPts val="1000"/>
              <a:buChar char="○"/>
              <a:defRPr sz="1000">
                <a:solidFill>
                  <a:schemeClr val="accent3"/>
                </a:solidFill>
              </a:defRPr>
            </a:lvl2pPr>
            <a:lvl3pPr indent="-292100" lvl="2" marL="1371600" algn="l">
              <a:lnSpc>
                <a:spcPct val="115000"/>
              </a:lnSpc>
              <a:spcBef>
                <a:spcPts val="1600"/>
              </a:spcBef>
              <a:spcAft>
                <a:spcPts val="0"/>
              </a:spcAft>
              <a:buClr>
                <a:srgbClr val="284F7D"/>
              </a:buClr>
              <a:buSzPts val="1000"/>
              <a:buChar char="■"/>
              <a:defRPr sz="1000">
                <a:solidFill>
                  <a:schemeClr val="accent3"/>
                </a:solidFill>
              </a:defRPr>
            </a:lvl3pPr>
            <a:lvl4pPr indent="-292100" lvl="3" marL="1828800" algn="l">
              <a:lnSpc>
                <a:spcPct val="115000"/>
              </a:lnSpc>
              <a:spcBef>
                <a:spcPts val="1600"/>
              </a:spcBef>
              <a:spcAft>
                <a:spcPts val="0"/>
              </a:spcAft>
              <a:buClr>
                <a:srgbClr val="284F7D"/>
              </a:buClr>
              <a:buSzPts val="1000"/>
              <a:buChar char="●"/>
              <a:defRPr sz="1000">
                <a:solidFill>
                  <a:schemeClr val="accent3"/>
                </a:solidFill>
              </a:defRPr>
            </a:lvl4pPr>
            <a:lvl5pPr indent="-292100" lvl="4" marL="2286000" algn="l">
              <a:lnSpc>
                <a:spcPct val="115000"/>
              </a:lnSpc>
              <a:spcBef>
                <a:spcPts val="1600"/>
              </a:spcBef>
              <a:spcAft>
                <a:spcPts val="0"/>
              </a:spcAft>
              <a:buClr>
                <a:srgbClr val="284F7D"/>
              </a:buClr>
              <a:buSzPts val="1000"/>
              <a:buChar char="○"/>
              <a:defRPr sz="1000">
                <a:solidFill>
                  <a:schemeClr val="accent3"/>
                </a:solidFill>
              </a:defRPr>
            </a:lvl5pPr>
            <a:lvl6pPr indent="-292100" lvl="5" marL="2743200" algn="l">
              <a:lnSpc>
                <a:spcPct val="115000"/>
              </a:lnSpc>
              <a:spcBef>
                <a:spcPts val="1600"/>
              </a:spcBef>
              <a:spcAft>
                <a:spcPts val="0"/>
              </a:spcAft>
              <a:buClr>
                <a:srgbClr val="284F7D"/>
              </a:buClr>
              <a:buSzPts val="1000"/>
              <a:buChar char="■"/>
              <a:defRPr sz="1000">
                <a:solidFill>
                  <a:schemeClr val="accent3"/>
                </a:solidFill>
              </a:defRPr>
            </a:lvl6pPr>
            <a:lvl7pPr indent="-292100" lvl="6" marL="3200400" algn="l">
              <a:lnSpc>
                <a:spcPct val="115000"/>
              </a:lnSpc>
              <a:spcBef>
                <a:spcPts val="1600"/>
              </a:spcBef>
              <a:spcAft>
                <a:spcPts val="0"/>
              </a:spcAft>
              <a:buClr>
                <a:srgbClr val="284F7D"/>
              </a:buClr>
              <a:buSzPts val="1000"/>
              <a:buChar char="●"/>
              <a:defRPr sz="1000">
                <a:solidFill>
                  <a:schemeClr val="accent3"/>
                </a:solidFill>
              </a:defRPr>
            </a:lvl7pPr>
            <a:lvl8pPr indent="-292100" lvl="7" marL="3657600" algn="l">
              <a:lnSpc>
                <a:spcPct val="115000"/>
              </a:lnSpc>
              <a:spcBef>
                <a:spcPts val="1600"/>
              </a:spcBef>
              <a:spcAft>
                <a:spcPts val="0"/>
              </a:spcAft>
              <a:buClr>
                <a:srgbClr val="284F7D"/>
              </a:buClr>
              <a:buSzPts val="1000"/>
              <a:buChar char="○"/>
              <a:defRPr sz="1000">
                <a:solidFill>
                  <a:schemeClr val="accent3"/>
                </a:solidFill>
              </a:defRPr>
            </a:lvl8pPr>
            <a:lvl9pPr indent="-292100" lvl="8" marL="4114800" algn="l">
              <a:lnSpc>
                <a:spcPct val="115000"/>
              </a:lnSpc>
              <a:spcBef>
                <a:spcPts val="1600"/>
              </a:spcBef>
              <a:spcAft>
                <a:spcPts val="1600"/>
              </a:spcAft>
              <a:buClr>
                <a:srgbClr val="284F7D"/>
              </a:buClr>
              <a:buSzPts val="1000"/>
              <a:buChar char="■"/>
              <a:defRPr sz="1000">
                <a:solidFill>
                  <a:schemeClr val="accent3"/>
                </a:solidFill>
              </a:defRPr>
            </a:lvl9pPr>
          </a:lstStyle>
          <a:p/>
        </p:txBody>
      </p:sp>
      <p:sp>
        <p:nvSpPr>
          <p:cNvPr id="113" name="Google Shape;113;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zel düzen 7">
  <p:cSld name="AUTOLAYOUT_9">
    <p:bg>
      <p:bgPr>
        <a:solidFill>
          <a:srgbClr val="FFFFFF"/>
        </a:solidFill>
      </p:bgPr>
    </p:bg>
    <p:spTree>
      <p:nvGrpSpPr>
        <p:cNvPr id="114" name="Shape 114"/>
        <p:cNvGrpSpPr/>
        <p:nvPr/>
      </p:nvGrpSpPr>
      <p:grpSpPr>
        <a:xfrm>
          <a:off x="0" y="0"/>
          <a:ext cx="0" cy="0"/>
          <a:chOff x="0" y="0"/>
          <a:chExt cx="0" cy="0"/>
        </a:xfrm>
      </p:grpSpPr>
      <p:sp>
        <p:nvSpPr>
          <p:cNvPr id="115" name="Google Shape;115;p19"/>
          <p:cNvSpPr/>
          <p:nvPr/>
        </p:nvSpPr>
        <p:spPr>
          <a:xfrm>
            <a:off x="0" y="0"/>
            <a:ext cx="9144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 name="Google Shape;116;p19"/>
          <p:cNvCxnSpPr/>
          <p:nvPr/>
        </p:nvCxnSpPr>
        <p:spPr>
          <a:xfrm>
            <a:off x="1118825" y="673125"/>
            <a:ext cx="1957200" cy="1957200"/>
          </a:xfrm>
          <a:prstGeom prst="straightConnector1">
            <a:avLst/>
          </a:prstGeom>
          <a:noFill/>
          <a:ln cap="flat" cmpd="sng" w="9525">
            <a:solidFill>
              <a:srgbClr val="F6F2D2"/>
            </a:solidFill>
            <a:prstDash val="solid"/>
            <a:round/>
            <a:headEnd len="sm" w="sm" type="none"/>
            <a:tailEnd len="sm" w="sm" type="none"/>
          </a:ln>
        </p:spPr>
      </p:cxnSp>
      <p:sp>
        <p:nvSpPr>
          <p:cNvPr id="117" name="Google Shape;117;p19"/>
          <p:cNvSpPr/>
          <p:nvPr/>
        </p:nvSpPr>
        <p:spPr>
          <a:xfrm>
            <a:off x="320100" y="1440675"/>
            <a:ext cx="8512200" cy="1407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9"/>
          <p:cNvSpPr txBox="1"/>
          <p:nvPr>
            <p:ph type="title"/>
          </p:nvPr>
        </p:nvSpPr>
        <p:spPr>
          <a:xfrm>
            <a:off x="2000100" y="1433350"/>
            <a:ext cx="3706500" cy="14076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p:txBody>
      </p:sp>
      <p:sp>
        <p:nvSpPr>
          <p:cNvPr id="119" name="Google Shape;119;p19"/>
          <p:cNvSpPr txBox="1"/>
          <p:nvPr>
            <p:ph idx="1" type="body"/>
          </p:nvPr>
        </p:nvSpPr>
        <p:spPr>
          <a:xfrm>
            <a:off x="3194075" y="2901225"/>
            <a:ext cx="5278500" cy="1901400"/>
          </a:xfrm>
          <a:prstGeom prst="rect">
            <a:avLst/>
          </a:prstGeom>
          <a:noFill/>
        </p:spPr>
        <p:txBody>
          <a:bodyPr anchorCtr="0" anchor="t" bIns="91425" lIns="91425" spcFirstLastPara="1" rIns="91425" wrap="square" tIns="91425">
            <a:noAutofit/>
          </a:bodyPr>
          <a:lstStyle>
            <a:lvl1pPr indent="-292100" lvl="0" marL="457200" algn="l">
              <a:lnSpc>
                <a:spcPct val="115000"/>
              </a:lnSpc>
              <a:spcBef>
                <a:spcPts val="0"/>
              </a:spcBef>
              <a:spcAft>
                <a:spcPts val="0"/>
              </a:spcAft>
              <a:buClr>
                <a:srgbClr val="F6F2D2"/>
              </a:buClr>
              <a:buSzPts val="1000"/>
              <a:buChar char="●"/>
              <a:defRPr sz="1000">
                <a:solidFill>
                  <a:srgbClr val="F6F2D2"/>
                </a:solidFill>
              </a:defRPr>
            </a:lvl1pPr>
            <a:lvl2pPr indent="-292100" lvl="1" marL="914400" algn="l">
              <a:lnSpc>
                <a:spcPct val="115000"/>
              </a:lnSpc>
              <a:spcBef>
                <a:spcPts val="1600"/>
              </a:spcBef>
              <a:spcAft>
                <a:spcPts val="0"/>
              </a:spcAft>
              <a:buClr>
                <a:srgbClr val="F6F2D2"/>
              </a:buClr>
              <a:buSzPts val="1000"/>
              <a:buChar char="○"/>
              <a:defRPr sz="1000">
                <a:solidFill>
                  <a:srgbClr val="F6F2D2"/>
                </a:solidFill>
              </a:defRPr>
            </a:lvl2pPr>
            <a:lvl3pPr indent="-292100" lvl="2" marL="1371600" algn="l">
              <a:lnSpc>
                <a:spcPct val="115000"/>
              </a:lnSpc>
              <a:spcBef>
                <a:spcPts val="1600"/>
              </a:spcBef>
              <a:spcAft>
                <a:spcPts val="0"/>
              </a:spcAft>
              <a:buClr>
                <a:srgbClr val="F6F2D2"/>
              </a:buClr>
              <a:buSzPts val="1000"/>
              <a:buChar char="■"/>
              <a:defRPr sz="1000">
                <a:solidFill>
                  <a:srgbClr val="F6F2D2"/>
                </a:solidFill>
              </a:defRPr>
            </a:lvl3pPr>
            <a:lvl4pPr indent="-292100" lvl="3" marL="1828800" algn="l">
              <a:lnSpc>
                <a:spcPct val="115000"/>
              </a:lnSpc>
              <a:spcBef>
                <a:spcPts val="1600"/>
              </a:spcBef>
              <a:spcAft>
                <a:spcPts val="0"/>
              </a:spcAft>
              <a:buClr>
                <a:srgbClr val="F6F2D2"/>
              </a:buClr>
              <a:buSzPts val="1000"/>
              <a:buChar char="●"/>
              <a:defRPr sz="1000">
                <a:solidFill>
                  <a:srgbClr val="F6F2D2"/>
                </a:solidFill>
              </a:defRPr>
            </a:lvl4pPr>
            <a:lvl5pPr indent="-292100" lvl="4" marL="2286000" algn="l">
              <a:lnSpc>
                <a:spcPct val="115000"/>
              </a:lnSpc>
              <a:spcBef>
                <a:spcPts val="1600"/>
              </a:spcBef>
              <a:spcAft>
                <a:spcPts val="0"/>
              </a:spcAft>
              <a:buClr>
                <a:srgbClr val="F6F2D2"/>
              </a:buClr>
              <a:buSzPts val="1000"/>
              <a:buChar char="○"/>
              <a:defRPr sz="1000">
                <a:solidFill>
                  <a:srgbClr val="F6F2D2"/>
                </a:solidFill>
              </a:defRPr>
            </a:lvl5pPr>
            <a:lvl6pPr indent="-292100" lvl="5" marL="2743200" algn="l">
              <a:lnSpc>
                <a:spcPct val="115000"/>
              </a:lnSpc>
              <a:spcBef>
                <a:spcPts val="1600"/>
              </a:spcBef>
              <a:spcAft>
                <a:spcPts val="0"/>
              </a:spcAft>
              <a:buClr>
                <a:srgbClr val="F6F2D2"/>
              </a:buClr>
              <a:buSzPts val="1000"/>
              <a:buChar char="■"/>
              <a:defRPr sz="1000">
                <a:solidFill>
                  <a:srgbClr val="F6F2D2"/>
                </a:solidFill>
              </a:defRPr>
            </a:lvl6pPr>
            <a:lvl7pPr indent="-292100" lvl="6" marL="3200400" algn="l">
              <a:lnSpc>
                <a:spcPct val="115000"/>
              </a:lnSpc>
              <a:spcBef>
                <a:spcPts val="1600"/>
              </a:spcBef>
              <a:spcAft>
                <a:spcPts val="0"/>
              </a:spcAft>
              <a:buClr>
                <a:srgbClr val="F6F2D2"/>
              </a:buClr>
              <a:buSzPts val="1000"/>
              <a:buChar char="●"/>
              <a:defRPr sz="1000">
                <a:solidFill>
                  <a:srgbClr val="F6F2D2"/>
                </a:solidFill>
              </a:defRPr>
            </a:lvl7pPr>
            <a:lvl8pPr indent="-292100" lvl="7" marL="3657600" algn="l">
              <a:lnSpc>
                <a:spcPct val="115000"/>
              </a:lnSpc>
              <a:spcBef>
                <a:spcPts val="1600"/>
              </a:spcBef>
              <a:spcAft>
                <a:spcPts val="0"/>
              </a:spcAft>
              <a:buClr>
                <a:srgbClr val="F6F2D2"/>
              </a:buClr>
              <a:buSzPts val="1000"/>
              <a:buChar char="○"/>
              <a:defRPr sz="1000">
                <a:solidFill>
                  <a:srgbClr val="F6F2D2"/>
                </a:solidFill>
              </a:defRPr>
            </a:lvl8pPr>
            <a:lvl9pPr indent="-292100" lvl="8" marL="4114800" algn="l">
              <a:lnSpc>
                <a:spcPct val="115000"/>
              </a:lnSpc>
              <a:spcBef>
                <a:spcPts val="1600"/>
              </a:spcBef>
              <a:spcAft>
                <a:spcPts val="1600"/>
              </a:spcAft>
              <a:buClr>
                <a:srgbClr val="F6F2D2"/>
              </a:buClr>
              <a:buSzPts val="1000"/>
              <a:buChar char="■"/>
              <a:defRPr sz="1000">
                <a:solidFill>
                  <a:srgbClr val="F6F2D2"/>
                </a:solidFill>
              </a:defRPr>
            </a:lvl9pPr>
          </a:lstStyle>
          <a:p/>
        </p:txBody>
      </p:sp>
      <p:sp>
        <p:nvSpPr>
          <p:cNvPr id="120" name="Google Shape;120;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zel düzen 6">
  <p:cSld name="AUTOLAYOUT_10">
    <p:spTree>
      <p:nvGrpSpPr>
        <p:cNvPr id="121" name="Shape 121"/>
        <p:cNvGrpSpPr/>
        <p:nvPr/>
      </p:nvGrpSpPr>
      <p:grpSpPr>
        <a:xfrm>
          <a:off x="0" y="0"/>
          <a:ext cx="0" cy="0"/>
          <a:chOff x="0" y="0"/>
          <a:chExt cx="0" cy="0"/>
        </a:xfrm>
      </p:grpSpPr>
      <p:sp>
        <p:nvSpPr>
          <p:cNvPr id="122" name="Google Shape;122;p20"/>
          <p:cNvSpPr/>
          <p:nvPr/>
        </p:nvSpPr>
        <p:spPr>
          <a:xfrm>
            <a:off x="0" y="0"/>
            <a:ext cx="9144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3" name="Google Shape;123;p20"/>
          <p:cNvCxnSpPr/>
          <p:nvPr/>
        </p:nvCxnSpPr>
        <p:spPr>
          <a:xfrm>
            <a:off x="393910" y="2899950"/>
            <a:ext cx="2479800" cy="0"/>
          </a:xfrm>
          <a:prstGeom prst="straightConnector1">
            <a:avLst/>
          </a:prstGeom>
          <a:noFill/>
          <a:ln cap="flat" cmpd="sng" w="38100">
            <a:solidFill>
              <a:srgbClr val="FFFFFF"/>
            </a:solidFill>
            <a:prstDash val="solid"/>
            <a:round/>
            <a:headEnd len="sm" w="sm" type="none"/>
            <a:tailEnd len="sm" w="sm" type="none"/>
          </a:ln>
        </p:spPr>
      </p:cxnSp>
      <p:sp>
        <p:nvSpPr>
          <p:cNvPr id="124" name="Google Shape;124;p20"/>
          <p:cNvSpPr txBox="1"/>
          <p:nvPr>
            <p:ph type="title"/>
          </p:nvPr>
        </p:nvSpPr>
        <p:spPr>
          <a:xfrm>
            <a:off x="304800" y="477850"/>
            <a:ext cx="5590200" cy="21936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600"/>
              <a:buNone/>
              <a:defRPr b="1" sz="3600">
                <a:solidFill>
                  <a:srgbClr val="FFFFFF"/>
                </a:solidFill>
              </a:defRPr>
            </a:lvl1pPr>
            <a:lvl2pPr lvl="1" algn="l">
              <a:lnSpc>
                <a:spcPct val="100000"/>
              </a:lnSpc>
              <a:spcBef>
                <a:spcPts val="0"/>
              </a:spcBef>
              <a:spcAft>
                <a:spcPts val="0"/>
              </a:spcAft>
              <a:buClr>
                <a:srgbClr val="FFFFFF"/>
              </a:buClr>
              <a:buSzPts val="3600"/>
              <a:buNone/>
              <a:defRPr b="1" sz="3600">
                <a:solidFill>
                  <a:srgbClr val="FFFFFF"/>
                </a:solidFill>
              </a:defRPr>
            </a:lvl2pPr>
            <a:lvl3pPr lvl="2" algn="l">
              <a:lnSpc>
                <a:spcPct val="100000"/>
              </a:lnSpc>
              <a:spcBef>
                <a:spcPts val="0"/>
              </a:spcBef>
              <a:spcAft>
                <a:spcPts val="0"/>
              </a:spcAft>
              <a:buClr>
                <a:srgbClr val="FFFFFF"/>
              </a:buClr>
              <a:buSzPts val="3600"/>
              <a:buNone/>
              <a:defRPr b="1" sz="3600">
                <a:solidFill>
                  <a:srgbClr val="FFFFFF"/>
                </a:solidFill>
              </a:defRPr>
            </a:lvl3pPr>
            <a:lvl4pPr lvl="3" algn="l">
              <a:lnSpc>
                <a:spcPct val="100000"/>
              </a:lnSpc>
              <a:spcBef>
                <a:spcPts val="0"/>
              </a:spcBef>
              <a:spcAft>
                <a:spcPts val="0"/>
              </a:spcAft>
              <a:buClr>
                <a:srgbClr val="FFFFFF"/>
              </a:buClr>
              <a:buSzPts val="3600"/>
              <a:buNone/>
              <a:defRPr b="1" sz="3600">
                <a:solidFill>
                  <a:srgbClr val="FFFFFF"/>
                </a:solidFill>
              </a:defRPr>
            </a:lvl4pPr>
            <a:lvl5pPr lvl="4" algn="l">
              <a:lnSpc>
                <a:spcPct val="100000"/>
              </a:lnSpc>
              <a:spcBef>
                <a:spcPts val="0"/>
              </a:spcBef>
              <a:spcAft>
                <a:spcPts val="0"/>
              </a:spcAft>
              <a:buClr>
                <a:srgbClr val="FFFFFF"/>
              </a:buClr>
              <a:buSzPts val="3600"/>
              <a:buNone/>
              <a:defRPr b="1" sz="3600">
                <a:solidFill>
                  <a:srgbClr val="FFFFFF"/>
                </a:solidFill>
              </a:defRPr>
            </a:lvl5pPr>
            <a:lvl6pPr lvl="5" algn="l">
              <a:lnSpc>
                <a:spcPct val="100000"/>
              </a:lnSpc>
              <a:spcBef>
                <a:spcPts val="0"/>
              </a:spcBef>
              <a:spcAft>
                <a:spcPts val="0"/>
              </a:spcAft>
              <a:buClr>
                <a:srgbClr val="FFFFFF"/>
              </a:buClr>
              <a:buSzPts val="3600"/>
              <a:buNone/>
              <a:defRPr b="1" sz="3600">
                <a:solidFill>
                  <a:srgbClr val="FFFFFF"/>
                </a:solidFill>
              </a:defRPr>
            </a:lvl6pPr>
            <a:lvl7pPr lvl="6" algn="l">
              <a:lnSpc>
                <a:spcPct val="100000"/>
              </a:lnSpc>
              <a:spcBef>
                <a:spcPts val="0"/>
              </a:spcBef>
              <a:spcAft>
                <a:spcPts val="0"/>
              </a:spcAft>
              <a:buClr>
                <a:srgbClr val="FFFFFF"/>
              </a:buClr>
              <a:buSzPts val="3600"/>
              <a:buNone/>
              <a:defRPr b="1" sz="3600">
                <a:solidFill>
                  <a:srgbClr val="FFFFFF"/>
                </a:solidFill>
              </a:defRPr>
            </a:lvl7pPr>
            <a:lvl8pPr lvl="7" algn="l">
              <a:lnSpc>
                <a:spcPct val="100000"/>
              </a:lnSpc>
              <a:spcBef>
                <a:spcPts val="0"/>
              </a:spcBef>
              <a:spcAft>
                <a:spcPts val="0"/>
              </a:spcAft>
              <a:buClr>
                <a:srgbClr val="FFFFFF"/>
              </a:buClr>
              <a:buSzPts val="3600"/>
              <a:buNone/>
              <a:defRPr b="1" sz="3600">
                <a:solidFill>
                  <a:srgbClr val="FFFFFF"/>
                </a:solidFill>
              </a:defRPr>
            </a:lvl8pPr>
            <a:lvl9pPr lvl="8" algn="l">
              <a:lnSpc>
                <a:spcPct val="100000"/>
              </a:lnSpc>
              <a:spcBef>
                <a:spcPts val="0"/>
              </a:spcBef>
              <a:spcAft>
                <a:spcPts val="0"/>
              </a:spcAft>
              <a:buClr>
                <a:srgbClr val="FFFFFF"/>
              </a:buClr>
              <a:buSzPts val="3600"/>
              <a:buNone/>
              <a:defRPr b="1" sz="3600">
                <a:solidFill>
                  <a:srgbClr val="FFFFFF"/>
                </a:solidFill>
              </a:defRPr>
            </a:lvl9pPr>
          </a:lstStyle>
          <a:p/>
        </p:txBody>
      </p:sp>
      <p:sp>
        <p:nvSpPr>
          <p:cNvPr id="125" name="Google Shape;125;p20"/>
          <p:cNvSpPr txBox="1"/>
          <p:nvPr>
            <p:ph idx="1" type="body"/>
          </p:nvPr>
        </p:nvSpPr>
        <p:spPr>
          <a:xfrm>
            <a:off x="304800" y="3033700"/>
            <a:ext cx="8512500" cy="15393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126" name="Google Shape;126;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zel düzen 8">
  <p:cSld name="AUTOLAYOUT_11">
    <p:bg>
      <p:bgPr>
        <a:solidFill>
          <a:srgbClr val="FFFFFF"/>
        </a:solidFill>
      </p:bgPr>
    </p:bg>
    <p:spTree>
      <p:nvGrpSpPr>
        <p:cNvPr id="127" name="Shape 127"/>
        <p:cNvGrpSpPr/>
        <p:nvPr/>
      </p:nvGrpSpPr>
      <p:grpSpPr>
        <a:xfrm>
          <a:off x="0" y="0"/>
          <a:ext cx="0" cy="0"/>
          <a:chOff x="0" y="0"/>
          <a:chExt cx="0" cy="0"/>
        </a:xfrm>
      </p:grpSpPr>
      <p:sp>
        <p:nvSpPr>
          <p:cNvPr id="128" name="Google Shape;128;p21"/>
          <p:cNvSpPr/>
          <p:nvPr/>
        </p:nvSpPr>
        <p:spPr>
          <a:xfrm>
            <a:off x="0" y="0"/>
            <a:ext cx="9144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1"/>
          <p:cNvSpPr/>
          <p:nvPr/>
        </p:nvSpPr>
        <p:spPr>
          <a:xfrm>
            <a:off x="4072700" y="313275"/>
            <a:ext cx="4757400" cy="4522800"/>
          </a:xfrm>
          <a:prstGeom prst="rect">
            <a:avLst/>
          </a:prstGeom>
          <a:solidFill>
            <a:schemeClr val="accent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1"/>
          <p:cNvSpPr/>
          <p:nvPr/>
        </p:nvSpPr>
        <p:spPr>
          <a:xfrm>
            <a:off x="306750" y="313500"/>
            <a:ext cx="3452400" cy="4522800"/>
          </a:xfrm>
          <a:prstGeom prst="rect">
            <a:avLst/>
          </a:prstGeom>
          <a:solidFill>
            <a:schemeClr val="accent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1"/>
          <p:cNvSpPr txBox="1"/>
          <p:nvPr>
            <p:ph type="title"/>
          </p:nvPr>
        </p:nvSpPr>
        <p:spPr>
          <a:xfrm>
            <a:off x="574350" y="576900"/>
            <a:ext cx="2917200" cy="39960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l">
              <a:lnSpc>
                <a:spcPct val="100000"/>
              </a:lnSpc>
              <a:spcBef>
                <a:spcPts val="0"/>
              </a:spcBef>
              <a:spcAft>
                <a:spcPts val="0"/>
              </a:spcAft>
              <a:buClr>
                <a:srgbClr val="FFFFFF"/>
              </a:buClr>
              <a:buSzPts val="2600"/>
              <a:buNone/>
              <a:defRPr sz="2600">
                <a:solidFill>
                  <a:srgbClr val="FFFFFF"/>
                </a:solidFill>
              </a:defRPr>
            </a:lvl2pPr>
            <a:lvl3pPr lvl="2" algn="l">
              <a:lnSpc>
                <a:spcPct val="100000"/>
              </a:lnSpc>
              <a:spcBef>
                <a:spcPts val="0"/>
              </a:spcBef>
              <a:spcAft>
                <a:spcPts val="0"/>
              </a:spcAft>
              <a:buClr>
                <a:srgbClr val="FFFFFF"/>
              </a:buClr>
              <a:buSzPts val="2600"/>
              <a:buNone/>
              <a:defRPr sz="2600">
                <a:solidFill>
                  <a:srgbClr val="FFFFFF"/>
                </a:solidFill>
              </a:defRPr>
            </a:lvl3pPr>
            <a:lvl4pPr lvl="3" algn="l">
              <a:lnSpc>
                <a:spcPct val="100000"/>
              </a:lnSpc>
              <a:spcBef>
                <a:spcPts val="0"/>
              </a:spcBef>
              <a:spcAft>
                <a:spcPts val="0"/>
              </a:spcAft>
              <a:buClr>
                <a:srgbClr val="FFFFFF"/>
              </a:buClr>
              <a:buSzPts val="2600"/>
              <a:buNone/>
              <a:defRPr sz="2600">
                <a:solidFill>
                  <a:srgbClr val="FFFFFF"/>
                </a:solidFill>
              </a:defRPr>
            </a:lvl4pPr>
            <a:lvl5pPr lvl="4" algn="l">
              <a:lnSpc>
                <a:spcPct val="100000"/>
              </a:lnSpc>
              <a:spcBef>
                <a:spcPts val="0"/>
              </a:spcBef>
              <a:spcAft>
                <a:spcPts val="0"/>
              </a:spcAft>
              <a:buClr>
                <a:srgbClr val="FFFFFF"/>
              </a:buClr>
              <a:buSzPts val="2600"/>
              <a:buNone/>
              <a:defRPr sz="2600">
                <a:solidFill>
                  <a:srgbClr val="FFFFFF"/>
                </a:solidFill>
              </a:defRPr>
            </a:lvl5pPr>
            <a:lvl6pPr lvl="5" algn="l">
              <a:lnSpc>
                <a:spcPct val="100000"/>
              </a:lnSpc>
              <a:spcBef>
                <a:spcPts val="0"/>
              </a:spcBef>
              <a:spcAft>
                <a:spcPts val="0"/>
              </a:spcAft>
              <a:buClr>
                <a:srgbClr val="FFFFFF"/>
              </a:buClr>
              <a:buSzPts val="2600"/>
              <a:buNone/>
              <a:defRPr sz="2600">
                <a:solidFill>
                  <a:srgbClr val="FFFFFF"/>
                </a:solidFill>
              </a:defRPr>
            </a:lvl6pPr>
            <a:lvl7pPr lvl="6" algn="l">
              <a:lnSpc>
                <a:spcPct val="100000"/>
              </a:lnSpc>
              <a:spcBef>
                <a:spcPts val="0"/>
              </a:spcBef>
              <a:spcAft>
                <a:spcPts val="0"/>
              </a:spcAft>
              <a:buClr>
                <a:srgbClr val="FFFFFF"/>
              </a:buClr>
              <a:buSzPts val="2600"/>
              <a:buNone/>
              <a:defRPr sz="2600">
                <a:solidFill>
                  <a:srgbClr val="FFFFFF"/>
                </a:solidFill>
              </a:defRPr>
            </a:lvl7pPr>
            <a:lvl8pPr lvl="7" algn="l">
              <a:lnSpc>
                <a:spcPct val="100000"/>
              </a:lnSpc>
              <a:spcBef>
                <a:spcPts val="0"/>
              </a:spcBef>
              <a:spcAft>
                <a:spcPts val="0"/>
              </a:spcAft>
              <a:buClr>
                <a:srgbClr val="FFFFFF"/>
              </a:buClr>
              <a:buSzPts val="2600"/>
              <a:buNone/>
              <a:defRPr sz="2600">
                <a:solidFill>
                  <a:srgbClr val="FFFFFF"/>
                </a:solidFill>
              </a:defRPr>
            </a:lvl8pPr>
            <a:lvl9pPr lvl="8" algn="l">
              <a:lnSpc>
                <a:spcPct val="100000"/>
              </a:lnSpc>
              <a:spcBef>
                <a:spcPts val="0"/>
              </a:spcBef>
              <a:spcAft>
                <a:spcPts val="0"/>
              </a:spcAft>
              <a:buClr>
                <a:srgbClr val="FFFFFF"/>
              </a:buClr>
              <a:buSzPts val="2600"/>
              <a:buNone/>
              <a:defRPr sz="2600">
                <a:solidFill>
                  <a:srgbClr val="FFFFFF"/>
                </a:solidFill>
              </a:defRPr>
            </a:lvl9pPr>
          </a:lstStyle>
          <a:p/>
        </p:txBody>
      </p:sp>
      <p:sp>
        <p:nvSpPr>
          <p:cNvPr id="132" name="Google Shape;132;p21"/>
          <p:cNvSpPr txBox="1"/>
          <p:nvPr>
            <p:ph idx="1" type="body"/>
          </p:nvPr>
        </p:nvSpPr>
        <p:spPr>
          <a:xfrm>
            <a:off x="4276850" y="576900"/>
            <a:ext cx="4349100" cy="38607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133" name="Google Shape;133;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zel düzen 9">
  <p:cSld name="AUTOLAYOUT_12">
    <p:bg>
      <p:bgPr>
        <a:solidFill>
          <a:srgbClr val="FFFFFF"/>
        </a:solidFill>
      </p:bgPr>
    </p:bg>
    <p:spTree>
      <p:nvGrpSpPr>
        <p:cNvPr id="134" name="Shape 134"/>
        <p:cNvGrpSpPr/>
        <p:nvPr/>
      </p:nvGrpSpPr>
      <p:grpSpPr>
        <a:xfrm>
          <a:off x="0" y="0"/>
          <a:ext cx="0" cy="0"/>
          <a:chOff x="0" y="0"/>
          <a:chExt cx="0" cy="0"/>
        </a:xfrm>
      </p:grpSpPr>
      <p:sp>
        <p:nvSpPr>
          <p:cNvPr id="135" name="Google Shape;135;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2"/>
          <p:cNvSpPr/>
          <p:nvPr/>
        </p:nvSpPr>
        <p:spPr>
          <a:xfrm>
            <a:off x="0" y="4665575"/>
            <a:ext cx="9144000" cy="477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2"/>
          <p:cNvSpPr txBox="1"/>
          <p:nvPr>
            <p:ph type="title"/>
          </p:nvPr>
        </p:nvSpPr>
        <p:spPr>
          <a:xfrm>
            <a:off x="349300" y="334525"/>
            <a:ext cx="7407000" cy="663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200"/>
              <a:buNone/>
              <a:defRPr b="1" sz="3200">
                <a:solidFill>
                  <a:schemeClr val="dk1"/>
                </a:solidFill>
              </a:defRPr>
            </a:lvl1pPr>
            <a:lvl2pPr lvl="1" algn="l">
              <a:lnSpc>
                <a:spcPct val="100000"/>
              </a:lnSpc>
              <a:spcBef>
                <a:spcPts val="0"/>
              </a:spcBef>
              <a:spcAft>
                <a:spcPts val="0"/>
              </a:spcAft>
              <a:buClr>
                <a:schemeClr val="dk1"/>
              </a:buClr>
              <a:buSzPts val="3200"/>
              <a:buNone/>
              <a:defRPr b="1" sz="3200">
                <a:solidFill>
                  <a:schemeClr val="dk1"/>
                </a:solidFill>
              </a:defRPr>
            </a:lvl2pPr>
            <a:lvl3pPr lvl="2" algn="l">
              <a:lnSpc>
                <a:spcPct val="100000"/>
              </a:lnSpc>
              <a:spcBef>
                <a:spcPts val="0"/>
              </a:spcBef>
              <a:spcAft>
                <a:spcPts val="0"/>
              </a:spcAft>
              <a:buClr>
                <a:schemeClr val="dk1"/>
              </a:buClr>
              <a:buSzPts val="3200"/>
              <a:buNone/>
              <a:defRPr b="1" sz="3200">
                <a:solidFill>
                  <a:schemeClr val="dk1"/>
                </a:solidFill>
              </a:defRPr>
            </a:lvl3pPr>
            <a:lvl4pPr lvl="3" algn="l">
              <a:lnSpc>
                <a:spcPct val="100000"/>
              </a:lnSpc>
              <a:spcBef>
                <a:spcPts val="0"/>
              </a:spcBef>
              <a:spcAft>
                <a:spcPts val="0"/>
              </a:spcAft>
              <a:buClr>
                <a:schemeClr val="dk1"/>
              </a:buClr>
              <a:buSzPts val="3200"/>
              <a:buNone/>
              <a:defRPr b="1" sz="3200">
                <a:solidFill>
                  <a:schemeClr val="dk1"/>
                </a:solidFill>
              </a:defRPr>
            </a:lvl4pPr>
            <a:lvl5pPr lvl="4" algn="l">
              <a:lnSpc>
                <a:spcPct val="100000"/>
              </a:lnSpc>
              <a:spcBef>
                <a:spcPts val="0"/>
              </a:spcBef>
              <a:spcAft>
                <a:spcPts val="0"/>
              </a:spcAft>
              <a:buClr>
                <a:schemeClr val="dk1"/>
              </a:buClr>
              <a:buSzPts val="3200"/>
              <a:buNone/>
              <a:defRPr b="1" sz="3200">
                <a:solidFill>
                  <a:schemeClr val="dk1"/>
                </a:solidFill>
              </a:defRPr>
            </a:lvl5pPr>
            <a:lvl6pPr lvl="5" algn="l">
              <a:lnSpc>
                <a:spcPct val="100000"/>
              </a:lnSpc>
              <a:spcBef>
                <a:spcPts val="0"/>
              </a:spcBef>
              <a:spcAft>
                <a:spcPts val="0"/>
              </a:spcAft>
              <a:buClr>
                <a:schemeClr val="dk1"/>
              </a:buClr>
              <a:buSzPts val="3200"/>
              <a:buNone/>
              <a:defRPr b="1" sz="3200">
                <a:solidFill>
                  <a:schemeClr val="dk1"/>
                </a:solidFill>
              </a:defRPr>
            </a:lvl6pPr>
            <a:lvl7pPr lvl="6" algn="l">
              <a:lnSpc>
                <a:spcPct val="100000"/>
              </a:lnSpc>
              <a:spcBef>
                <a:spcPts val="0"/>
              </a:spcBef>
              <a:spcAft>
                <a:spcPts val="0"/>
              </a:spcAft>
              <a:buClr>
                <a:schemeClr val="dk1"/>
              </a:buClr>
              <a:buSzPts val="3200"/>
              <a:buNone/>
              <a:defRPr b="1" sz="3200">
                <a:solidFill>
                  <a:schemeClr val="dk1"/>
                </a:solidFill>
              </a:defRPr>
            </a:lvl7pPr>
            <a:lvl8pPr lvl="7" algn="l">
              <a:lnSpc>
                <a:spcPct val="100000"/>
              </a:lnSpc>
              <a:spcBef>
                <a:spcPts val="0"/>
              </a:spcBef>
              <a:spcAft>
                <a:spcPts val="0"/>
              </a:spcAft>
              <a:buClr>
                <a:schemeClr val="dk1"/>
              </a:buClr>
              <a:buSzPts val="3200"/>
              <a:buNone/>
              <a:defRPr b="1" sz="3200">
                <a:solidFill>
                  <a:schemeClr val="dk1"/>
                </a:solidFill>
              </a:defRPr>
            </a:lvl8pPr>
            <a:lvl9pPr lvl="8" algn="l">
              <a:lnSpc>
                <a:spcPct val="100000"/>
              </a:lnSpc>
              <a:spcBef>
                <a:spcPts val="0"/>
              </a:spcBef>
              <a:spcAft>
                <a:spcPts val="0"/>
              </a:spcAft>
              <a:buClr>
                <a:schemeClr val="dk1"/>
              </a:buClr>
              <a:buSzPts val="3200"/>
              <a:buNone/>
              <a:defRPr b="1" sz="3200">
                <a:solidFill>
                  <a:schemeClr val="dk1"/>
                </a:solidFill>
              </a:defRPr>
            </a:lvl9pPr>
          </a:lstStyle>
          <a:p/>
        </p:txBody>
      </p:sp>
      <p:sp>
        <p:nvSpPr>
          <p:cNvPr id="138" name="Google Shape;138;p22"/>
          <p:cNvSpPr txBox="1"/>
          <p:nvPr>
            <p:ph idx="1" type="body"/>
          </p:nvPr>
        </p:nvSpPr>
        <p:spPr>
          <a:xfrm>
            <a:off x="349300" y="1147425"/>
            <a:ext cx="7407000" cy="31725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39" name="Google Shape;139;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zel düzen 11">
  <p:cSld name="AUTOLAYOUT_14">
    <p:bg>
      <p:bgPr>
        <a:solidFill>
          <a:srgbClr val="FFFFFF"/>
        </a:solidFill>
      </p:bgPr>
    </p:bg>
    <p:spTree>
      <p:nvGrpSpPr>
        <p:cNvPr id="140" name="Shape 140"/>
        <p:cNvGrpSpPr/>
        <p:nvPr/>
      </p:nvGrpSpPr>
      <p:grpSpPr>
        <a:xfrm>
          <a:off x="0" y="0"/>
          <a:ext cx="0" cy="0"/>
          <a:chOff x="0" y="0"/>
          <a:chExt cx="0" cy="0"/>
        </a:xfrm>
      </p:grpSpPr>
      <p:sp>
        <p:nvSpPr>
          <p:cNvPr id="141" name="Google Shape;141;p2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3"/>
          <p:cNvSpPr/>
          <p:nvPr/>
        </p:nvSpPr>
        <p:spPr>
          <a:xfrm>
            <a:off x="-25" y="0"/>
            <a:ext cx="9144000" cy="17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3"/>
          <p:cNvSpPr/>
          <p:nvPr/>
        </p:nvSpPr>
        <p:spPr>
          <a:xfrm>
            <a:off x="6551675" y="0"/>
            <a:ext cx="2592300" cy="1741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3"/>
          <p:cNvSpPr/>
          <p:nvPr/>
        </p:nvSpPr>
        <p:spPr>
          <a:xfrm rot="10800000">
            <a:off x="3991228"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3"/>
          <p:cNvSpPr/>
          <p:nvPr/>
        </p:nvSpPr>
        <p:spPr>
          <a:xfrm rot="10800000">
            <a:off x="3991228" y="0"/>
            <a:ext cx="1727100" cy="17415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p:nvPr/>
        </p:nvSpPr>
        <p:spPr>
          <a:xfrm rot="10800000">
            <a:off x="4431837"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3"/>
          <p:cNvSpPr/>
          <p:nvPr/>
        </p:nvSpPr>
        <p:spPr>
          <a:xfrm rot="10800000">
            <a:off x="4431837" y="0"/>
            <a:ext cx="1727100" cy="17415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3"/>
          <p:cNvSpPr/>
          <p:nvPr/>
        </p:nvSpPr>
        <p:spPr>
          <a:xfrm rot="10800000">
            <a:off x="4856511"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3"/>
          <p:cNvSpPr/>
          <p:nvPr/>
        </p:nvSpPr>
        <p:spPr>
          <a:xfrm rot="10800000">
            <a:off x="4856511" y="0"/>
            <a:ext cx="1727100" cy="17415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3"/>
          <p:cNvSpPr txBox="1"/>
          <p:nvPr>
            <p:ph type="title"/>
          </p:nvPr>
        </p:nvSpPr>
        <p:spPr>
          <a:xfrm>
            <a:off x="324475" y="148225"/>
            <a:ext cx="3559500" cy="1373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chemeClr val="lt1"/>
                </a:solidFill>
              </a:defRPr>
            </a:lvl1pPr>
            <a:lvl2pPr lvl="1" algn="l">
              <a:lnSpc>
                <a:spcPct val="100000"/>
              </a:lnSpc>
              <a:spcBef>
                <a:spcPts val="0"/>
              </a:spcBef>
              <a:spcAft>
                <a:spcPts val="0"/>
              </a:spcAft>
              <a:buNone/>
              <a:defRPr b="1" sz="2800">
                <a:solidFill>
                  <a:schemeClr val="lt1"/>
                </a:solidFill>
              </a:defRPr>
            </a:lvl2pPr>
            <a:lvl3pPr lvl="2" algn="l">
              <a:lnSpc>
                <a:spcPct val="100000"/>
              </a:lnSpc>
              <a:spcBef>
                <a:spcPts val="0"/>
              </a:spcBef>
              <a:spcAft>
                <a:spcPts val="0"/>
              </a:spcAft>
              <a:buNone/>
              <a:defRPr b="1" sz="2800">
                <a:solidFill>
                  <a:schemeClr val="lt1"/>
                </a:solidFill>
              </a:defRPr>
            </a:lvl3pPr>
            <a:lvl4pPr lvl="3" algn="l">
              <a:lnSpc>
                <a:spcPct val="100000"/>
              </a:lnSpc>
              <a:spcBef>
                <a:spcPts val="0"/>
              </a:spcBef>
              <a:spcAft>
                <a:spcPts val="0"/>
              </a:spcAft>
              <a:buNone/>
              <a:defRPr b="1" sz="2800">
                <a:solidFill>
                  <a:schemeClr val="lt1"/>
                </a:solidFill>
              </a:defRPr>
            </a:lvl4pPr>
            <a:lvl5pPr lvl="4" algn="l">
              <a:lnSpc>
                <a:spcPct val="100000"/>
              </a:lnSpc>
              <a:spcBef>
                <a:spcPts val="0"/>
              </a:spcBef>
              <a:spcAft>
                <a:spcPts val="0"/>
              </a:spcAft>
              <a:buNone/>
              <a:defRPr b="1" sz="2800">
                <a:solidFill>
                  <a:schemeClr val="lt1"/>
                </a:solidFill>
              </a:defRPr>
            </a:lvl5pPr>
            <a:lvl6pPr lvl="5" algn="l">
              <a:lnSpc>
                <a:spcPct val="100000"/>
              </a:lnSpc>
              <a:spcBef>
                <a:spcPts val="0"/>
              </a:spcBef>
              <a:spcAft>
                <a:spcPts val="0"/>
              </a:spcAft>
              <a:buNone/>
              <a:defRPr b="1" sz="2800">
                <a:solidFill>
                  <a:schemeClr val="lt1"/>
                </a:solidFill>
              </a:defRPr>
            </a:lvl6pPr>
            <a:lvl7pPr lvl="6" algn="l">
              <a:lnSpc>
                <a:spcPct val="100000"/>
              </a:lnSpc>
              <a:spcBef>
                <a:spcPts val="0"/>
              </a:spcBef>
              <a:spcAft>
                <a:spcPts val="0"/>
              </a:spcAft>
              <a:buNone/>
              <a:defRPr b="1" sz="2800">
                <a:solidFill>
                  <a:schemeClr val="lt1"/>
                </a:solidFill>
              </a:defRPr>
            </a:lvl7pPr>
            <a:lvl8pPr lvl="7" algn="l">
              <a:lnSpc>
                <a:spcPct val="100000"/>
              </a:lnSpc>
              <a:spcBef>
                <a:spcPts val="0"/>
              </a:spcBef>
              <a:spcAft>
                <a:spcPts val="0"/>
              </a:spcAft>
              <a:buNone/>
              <a:defRPr b="1" sz="2800">
                <a:solidFill>
                  <a:schemeClr val="lt1"/>
                </a:solidFill>
              </a:defRPr>
            </a:lvl8pPr>
            <a:lvl9pPr lvl="8" algn="l">
              <a:lnSpc>
                <a:spcPct val="100000"/>
              </a:lnSpc>
              <a:spcBef>
                <a:spcPts val="0"/>
              </a:spcBef>
              <a:spcAft>
                <a:spcPts val="0"/>
              </a:spcAft>
              <a:buNone/>
              <a:defRPr b="1" sz="2800">
                <a:solidFill>
                  <a:schemeClr val="lt1"/>
                </a:solidFill>
              </a:defRPr>
            </a:lvl9pPr>
          </a:lstStyle>
          <a:p/>
        </p:txBody>
      </p:sp>
      <p:sp>
        <p:nvSpPr>
          <p:cNvPr id="151" name="Google Shape;151;p23"/>
          <p:cNvSpPr txBox="1"/>
          <p:nvPr>
            <p:ph idx="1" type="body"/>
          </p:nvPr>
        </p:nvSpPr>
        <p:spPr>
          <a:xfrm>
            <a:off x="324475" y="1920450"/>
            <a:ext cx="8494800" cy="27042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52" name="Google Shape;152;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zel düzen 10">
  <p:cSld name="AUTOLAYOUT_15">
    <p:bg>
      <p:bgPr>
        <a:solidFill>
          <a:srgbClr val="FFFFFF"/>
        </a:solidFill>
      </p:bgPr>
    </p:bg>
    <p:spTree>
      <p:nvGrpSpPr>
        <p:cNvPr id="153" name="Shape 153"/>
        <p:cNvGrpSpPr/>
        <p:nvPr/>
      </p:nvGrpSpPr>
      <p:grpSpPr>
        <a:xfrm>
          <a:off x="0" y="0"/>
          <a:ext cx="0" cy="0"/>
          <a:chOff x="0" y="0"/>
          <a:chExt cx="0" cy="0"/>
        </a:xfrm>
      </p:grpSpPr>
      <p:sp>
        <p:nvSpPr>
          <p:cNvPr id="154" name="Google Shape;154;p24"/>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24"/>
          <p:cNvGrpSpPr/>
          <p:nvPr/>
        </p:nvGrpSpPr>
        <p:grpSpPr>
          <a:xfrm>
            <a:off x="2105247" y="1"/>
            <a:ext cx="7038765" cy="5138761"/>
            <a:chOff x="3388636" y="43347"/>
            <a:chExt cx="5755327" cy="4201767"/>
          </a:xfrm>
        </p:grpSpPr>
        <p:sp>
          <p:nvSpPr>
            <p:cNvPr id="156" name="Google Shape;156;p24"/>
            <p:cNvSpPr/>
            <p:nvPr/>
          </p:nvSpPr>
          <p:spPr>
            <a:xfrm>
              <a:off x="3837147"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4"/>
            <p:cNvSpPr/>
            <p:nvPr/>
          </p:nvSpPr>
          <p:spPr>
            <a:xfrm>
              <a:off x="4285658"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4"/>
            <p:cNvSpPr/>
            <p:nvPr/>
          </p:nvSpPr>
          <p:spPr>
            <a:xfrm>
              <a:off x="473416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4"/>
            <p:cNvSpPr/>
            <p:nvPr/>
          </p:nvSpPr>
          <p:spPr>
            <a:xfrm>
              <a:off x="518268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4"/>
            <p:cNvSpPr/>
            <p:nvPr/>
          </p:nvSpPr>
          <p:spPr>
            <a:xfrm>
              <a:off x="5631192"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4"/>
            <p:cNvSpPr/>
            <p:nvPr/>
          </p:nvSpPr>
          <p:spPr>
            <a:xfrm>
              <a:off x="607970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4"/>
            <p:cNvSpPr/>
            <p:nvPr/>
          </p:nvSpPr>
          <p:spPr>
            <a:xfrm>
              <a:off x="6528215"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4"/>
            <p:cNvSpPr/>
            <p:nvPr/>
          </p:nvSpPr>
          <p:spPr>
            <a:xfrm>
              <a:off x="6976726"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4"/>
            <p:cNvSpPr/>
            <p:nvPr/>
          </p:nvSpPr>
          <p:spPr>
            <a:xfrm>
              <a:off x="742522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4"/>
            <p:cNvSpPr/>
            <p:nvPr/>
          </p:nvSpPr>
          <p:spPr>
            <a:xfrm>
              <a:off x="7873740"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4"/>
            <p:cNvSpPr/>
            <p:nvPr/>
          </p:nvSpPr>
          <p:spPr>
            <a:xfrm>
              <a:off x="832225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4"/>
            <p:cNvSpPr/>
            <p:nvPr/>
          </p:nvSpPr>
          <p:spPr>
            <a:xfrm>
              <a:off x="877076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4"/>
            <p:cNvSpPr/>
            <p:nvPr/>
          </p:nvSpPr>
          <p:spPr>
            <a:xfrm>
              <a:off x="3837147"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4"/>
            <p:cNvSpPr/>
            <p:nvPr/>
          </p:nvSpPr>
          <p:spPr>
            <a:xfrm>
              <a:off x="4285658"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4"/>
            <p:cNvSpPr/>
            <p:nvPr/>
          </p:nvSpPr>
          <p:spPr>
            <a:xfrm>
              <a:off x="473416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4"/>
            <p:cNvSpPr/>
            <p:nvPr/>
          </p:nvSpPr>
          <p:spPr>
            <a:xfrm>
              <a:off x="518268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4"/>
            <p:cNvSpPr/>
            <p:nvPr/>
          </p:nvSpPr>
          <p:spPr>
            <a:xfrm>
              <a:off x="5631192"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4"/>
            <p:cNvSpPr/>
            <p:nvPr/>
          </p:nvSpPr>
          <p:spPr>
            <a:xfrm>
              <a:off x="607970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4"/>
            <p:cNvSpPr/>
            <p:nvPr/>
          </p:nvSpPr>
          <p:spPr>
            <a:xfrm>
              <a:off x="6528215"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p:nvPr/>
          </p:nvSpPr>
          <p:spPr>
            <a:xfrm>
              <a:off x="6976726"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4"/>
            <p:cNvSpPr/>
            <p:nvPr/>
          </p:nvSpPr>
          <p:spPr>
            <a:xfrm>
              <a:off x="742522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4"/>
            <p:cNvSpPr/>
            <p:nvPr/>
          </p:nvSpPr>
          <p:spPr>
            <a:xfrm>
              <a:off x="7873740"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p:nvPr/>
          </p:nvSpPr>
          <p:spPr>
            <a:xfrm>
              <a:off x="832225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4"/>
            <p:cNvSpPr/>
            <p:nvPr/>
          </p:nvSpPr>
          <p:spPr>
            <a:xfrm>
              <a:off x="877076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4"/>
            <p:cNvSpPr/>
            <p:nvPr/>
          </p:nvSpPr>
          <p:spPr>
            <a:xfrm>
              <a:off x="3837147"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
            <p:cNvSpPr/>
            <p:nvPr/>
          </p:nvSpPr>
          <p:spPr>
            <a:xfrm>
              <a:off x="4285658"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4"/>
            <p:cNvSpPr/>
            <p:nvPr/>
          </p:nvSpPr>
          <p:spPr>
            <a:xfrm>
              <a:off x="473416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4"/>
            <p:cNvSpPr/>
            <p:nvPr/>
          </p:nvSpPr>
          <p:spPr>
            <a:xfrm>
              <a:off x="518268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p:nvPr/>
          </p:nvSpPr>
          <p:spPr>
            <a:xfrm>
              <a:off x="5631192"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4"/>
            <p:cNvSpPr/>
            <p:nvPr/>
          </p:nvSpPr>
          <p:spPr>
            <a:xfrm>
              <a:off x="607970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4"/>
            <p:cNvSpPr/>
            <p:nvPr/>
          </p:nvSpPr>
          <p:spPr>
            <a:xfrm>
              <a:off x="6528215"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4"/>
            <p:cNvSpPr/>
            <p:nvPr/>
          </p:nvSpPr>
          <p:spPr>
            <a:xfrm>
              <a:off x="6976726"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4"/>
            <p:cNvSpPr/>
            <p:nvPr/>
          </p:nvSpPr>
          <p:spPr>
            <a:xfrm>
              <a:off x="742522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4"/>
            <p:cNvSpPr/>
            <p:nvPr/>
          </p:nvSpPr>
          <p:spPr>
            <a:xfrm>
              <a:off x="7873740"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4"/>
            <p:cNvSpPr/>
            <p:nvPr/>
          </p:nvSpPr>
          <p:spPr>
            <a:xfrm>
              <a:off x="832225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4"/>
            <p:cNvSpPr/>
            <p:nvPr/>
          </p:nvSpPr>
          <p:spPr>
            <a:xfrm>
              <a:off x="877076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4"/>
            <p:cNvSpPr/>
            <p:nvPr/>
          </p:nvSpPr>
          <p:spPr>
            <a:xfrm>
              <a:off x="338863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4"/>
            <p:cNvSpPr/>
            <p:nvPr/>
          </p:nvSpPr>
          <p:spPr>
            <a:xfrm>
              <a:off x="3837147"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4"/>
            <p:cNvSpPr/>
            <p:nvPr/>
          </p:nvSpPr>
          <p:spPr>
            <a:xfrm>
              <a:off x="4285658"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4"/>
            <p:cNvSpPr/>
            <p:nvPr/>
          </p:nvSpPr>
          <p:spPr>
            <a:xfrm>
              <a:off x="473416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4"/>
            <p:cNvSpPr/>
            <p:nvPr/>
          </p:nvSpPr>
          <p:spPr>
            <a:xfrm>
              <a:off x="518268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4"/>
            <p:cNvSpPr/>
            <p:nvPr/>
          </p:nvSpPr>
          <p:spPr>
            <a:xfrm>
              <a:off x="5631192"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4"/>
            <p:cNvSpPr/>
            <p:nvPr/>
          </p:nvSpPr>
          <p:spPr>
            <a:xfrm>
              <a:off x="607970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4"/>
            <p:cNvSpPr/>
            <p:nvPr/>
          </p:nvSpPr>
          <p:spPr>
            <a:xfrm>
              <a:off x="6528215"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4"/>
            <p:cNvSpPr/>
            <p:nvPr/>
          </p:nvSpPr>
          <p:spPr>
            <a:xfrm>
              <a:off x="697672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4"/>
            <p:cNvSpPr/>
            <p:nvPr/>
          </p:nvSpPr>
          <p:spPr>
            <a:xfrm>
              <a:off x="742522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4"/>
            <p:cNvSpPr/>
            <p:nvPr/>
          </p:nvSpPr>
          <p:spPr>
            <a:xfrm>
              <a:off x="7873740"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4"/>
            <p:cNvSpPr/>
            <p:nvPr/>
          </p:nvSpPr>
          <p:spPr>
            <a:xfrm>
              <a:off x="832225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4"/>
            <p:cNvSpPr/>
            <p:nvPr/>
          </p:nvSpPr>
          <p:spPr>
            <a:xfrm>
              <a:off x="877076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4"/>
            <p:cNvSpPr/>
            <p:nvPr/>
          </p:nvSpPr>
          <p:spPr>
            <a:xfrm>
              <a:off x="338863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4"/>
            <p:cNvSpPr/>
            <p:nvPr/>
          </p:nvSpPr>
          <p:spPr>
            <a:xfrm>
              <a:off x="3837147"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4"/>
            <p:cNvSpPr/>
            <p:nvPr/>
          </p:nvSpPr>
          <p:spPr>
            <a:xfrm>
              <a:off x="4285658"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4"/>
            <p:cNvSpPr/>
            <p:nvPr/>
          </p:nvSpPr>
          <p:spPr>
            <a:xfrm>
              <a:off x="4734169" y="4336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4"/>
            <p:cNvSpPr/>
            <p:nvPr/>
          </p:nvSpPr>
          <p:spPr>
            <a:xfrm>
              <a:off x="518268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4"/>
            <p:cNvSpPr/>
            <p:nvPr/>
          </p:nvSpPr>
          <p:spPr>
            <a:xfrm>
              <a:off x="5631192"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4"/>
            <p:cNvSpPr/>
            <p:nvPr/>
          </p:nvSpPr>
          <p:spPr>
            <a:xfrm>
              <a:off x="607970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4"/>
            <p:cNvSpPr/>
            <p:nvPr/>
          </p:nvSpPr>
          <p:spPr>
            <a:xfrm>
              <a:off x="6528215"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4"/>
            <p:cNvSpPr/>
            <p:nvPr/>
          </p:nvSpPr>
          <p:spPr>
            <a:xfrm>
              <a:off x="697672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4"/>
            <p:cNvSpPr/>
            <p:nvPr/>
          </p:nvSpPr>
          <p:spPr>
            <a:xfrm>
              <a:off x="7425229"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4"/>
            <p:cNvSpPr/>
            <p:nvPr/>
          </p:nvSpPr>
          <p:spPr>
            <a:xfrm>
              <a:off x="7873740"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4"/>
            <p:cNvSpPr/>
            <p:nvPr/>
          </p:nvSpPr>
          <p:spPr>
            <a:xfrm>
              <a:off x="832225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4"/>
            <p:cNvSpPr/>
            <p:nvPr/>
          </p:nvSpPr>
          <p:spPr>
            <a:xfrm>
              <a:off x="877076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4"/>
            <p:cNvSpPr/>
            <p:nvPr/>
          </p:nvSpPr>
          <p:spPr>
            <a:xfrm>
              <a:off x="3837147"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4"/>
            <p:cNvSpPr/>
            <p:nvPr/>
          </p:nvSpPr>
          <p:spPr>
            <a:xfrm>
              <a:off x="4285658"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4"/>
            <p:cNvSpPr/>
            <p:nvPr/>
          </p:nvSpPr>
          <p:spPr>
            <a:xfrm>
              <a:off x="473416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4"/>
            <p:cNvSpPr/>
            <p:nvPr/>
          </p:nvSpPr>
          <p:spPr>
            <a:xfrm>
              <a:off x="518268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4"/>
            <p:cNvSpPr/>
            <p:nvPr/>
          </p:nvSpPr>
          <p:spPr>
            <a:xfrm>
              <a:off x="5631192"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4"/>
            <p:cNvSpPr/>
            <p:nvPr/>
          </p:nvSpPr>
          <p:spPr>
            <a:xfrm>
              <a:off x="607970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4"/>
            <p:cNvSpPr/>
            <p:nvPr/>
          </p:nvSpPr>
          <p:spPr>
            <a:xfrm>
              <a:off x="6528215"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4"/>
            <p:cNvSpPr/>
            <p:nvPr/>
          </p:nvSpPr>
          <p:spPr>
            <a:xfrm>
              <a:off x="6976726"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4"/>
            <p:cNvSpPr/>
            <p:nvPr/>
          </p:nvSpPr>
          <p:spPr>
            <a:xfrm>
              <a:off x="742522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4"/>
            <p:cNvSpPr/>
            <p:nvPr/>
          </p:nvSpPr>
          <p:spPr>
            <a:xfrm>
              <a:off x="7873740"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4"/>
            <p:cNvSpPr/>
            <p:nvPr/>
          </p:nvSpPr>
          <p:spPr>
            <a:xfrm>
              <a:off x="832225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4"/>
            <p:cNvSpPr/>
            <p:nvPr/>
          </p:nvSpPr>
          <p:spPr>
            <a:xfrm>
              <a:off x="877076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4"/>
            <p:cNvSpPr/>
            <p:nvPr/>
          </p:nvSpPr>
          <p:spPr>
            <a:xfrm>
              <a:off x="3837147"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4"/>
            <p:cNvSpPr/>
            <p:nvPr/>
          </p:nvSpPr>
          <p:spPr>
            <a:xfrm>
              <a:off x="4285658"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4"/>
            <p:cNvSpPr/>
            <p:nvPr/>
          </p:nvSpPr>
          <p:spPr>
            <a:xfrm>
              <a:off x="473416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4"/>
            <p:cNvSpPr/>
            <p:nvPr/>
          </p:nvSpPr>
          <p:spPr>
            <a:xfrm>
              <a:off x="518268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4"/>
            <p:cNvSpPr/>
            <p:nvPr/>
          </p:nvSpPr>
          <p:spPr>
            <a:xfrm>
              <a:off x="5631192"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4"/>
            <p:cNvSpPr/>
            <p:nvPr/>
          </p:nvSpPr>
          <p:spPr>
            <a:xfrm>
              <a:off x="607970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4"/>
            <p:cNvSpPr/>
            <p:nvPr/>
          </p:nvSpPr>
          <p:spPr>
            <a:xfrm>
              <a:off x="6528215"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4"/>
            <p:cNvSpPr/>
            <p:nvPr/>
          </p:nvSpPr>
          <p:spPr>
            <a:xfrm>
              <a:off x="6976726"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4"/>
            <p:cNvSpPr/>
            <p:nvPr/>
          </p:nvSpPr>
          <p:spPr>
            <a:xfrm>
              <a:off x="742522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4"/>
            <p:cNvSpPr/>
            <p:nvPr/>
          </p:nvSpPr>
          <p:spPr>
            <a:xfrm>
              <a:off x="7873740"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4"/>
            <p:cNvSpPr/>
            <p:nvPr/>
          </p:nvSpPr>
          <p:spPr>
            <a:xfrm>
              <a:off x="832225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4"/>
            <p:cNvSpPr/>
            <p:nvPr/>
          </p:nvSpPr>
          <p:spPr>
            <a:xfrm>
              <a:off x="877076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4"/>
            <p:cNvSpPr/>
            <p:nvPr/>
          </p:nvSpPr>
          <p:spPr>
            <a:xfrm>
              <a:off x="3837147"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4"/>
            <p:cNvSpPr/>
            <p:nvPr/>
          </p:nvSpPr>
          <p:spPr>
            <a:xfrm>
              <a:off x="4285658"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4"/>
            <p:cNvSpPr/>
            <p:nvPr/>
          </p:nvSpPr>
          <p:spPr>
            <a:xfrm>
              <a:off x="473416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4"/>
            <p:cNvSpPr/>
            <p:nvPr/>
          </p:nvSpPr>
          <p:spPr>
            <a:xfrm>
              <a:off x="518268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4"/>
            <p:cNvSpPr/>
            <p:nvPr/>
          </p:nvSpPr>
          <p:spPr>
            <a:xfrm>
              <a:off x="5631192"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4"/>
            <p:cNvSpPr/>
            <p:nvPr/>
          </p:nvSpPr>
          <p:spPr>
            <a:xfrm>
              <a:off x="607970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4"/>
            <p:cNvSpPr/>
            <p:nvPr/>
          </p:nvSpPr>
          <p:spPr>
            <a:xfrm>
              <a:off x="6528215"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4"/>
            <p:cNvSpPr/>
            <p:nvPr/>
          </p:nvSpPr>
          <p:spPr>
            <a:xfrm>
              <a:off x="6976726"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
            <p:cNvSpPr/>
            <p:nvPr/>
          </p:nvSpPr>
          <p:spPr>
            <a:xfrm>
              <a:off x="742522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4"/>
            <p:cNvSpPr/>
            <p:nvPr/>
          </p:nvSpPr>
          <p:spPr>
            <a:xfrm>
              <a:off x="7873740"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4"/>
            <p:cNvSpPr/>
            <p:nvPr/>
          </p:nvSpPr>
          <p:spPr>
            <a:xfrm>
              <a:off x="832225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4"/>
            <p:cNvSpPr/>
            <p:nvPr/>
          </p:nvSpPr>
          <p:spPr>
            <a:xfrm>
              <a:off x="877076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4"/>
            <p:cNvSpPr/>
            <p:nvPr/>
          </p:nvSpPr>
          <p:spPr>
            <a:xfrm>
              <a:off x="3837147"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4"/>
            <p:cNvSpPr/>
            <p:nvPr/>
          </p:nvSpPr>
          <p:spPr>
            <a:xfrm>
              <a:off x="4285658"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
            <p:cNvSpPr/>
            <p:nvPr/>
          </p:nvSpPr>
          <p:spPr>
            <a:xfrm>
              <a:off x="473416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4"/>
            <p:cNvSpPr/>
            <p:nvPr/>
          </p:nvSpPr>
          <p:spPr>
            <a:xfrm>
              <a:off x="518268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4"/>
            <p:cNvSpPr/>
            <p:nvPr/>
          </p:nvSpPr>
          <p:spPr>
            <a:xfrm>
              <a:off x="5631192"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4"/>
            <p:cNvSpPr/>
            <p:nvPr/>
          </p:nvSpPr>
          <p:spPr>
            <a:xfrm>
              <a:off x="607970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4"/>
            <p:cNvSpPr/>
            <p:nvPr/>
          </p:nvSpPr>
          <p:spPr>
            <a:xfrm>
              <a:off x="6528215"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4"/>
            <p:cNvSpPr/>
            <p:nvPr/>
          </p:nvSpPr>
          <p:spPr>
            <a:xfrm>
              <a:off x="6976726"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4"/>
            <p:cNvSpPr/>
            <p:nvPr/>
          </p:nvSpPr>
          <p:spPr>
            <a:xfrm>
              <a:off x="742522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4"/>
            <p:cNvSpPr/>
            <p:nvPr/>
          </p:nvSpPr>
          <p:spPr>
            <a:xfrm>
              <a:off x="7873740"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4"/>
            <p:cNvSpPr/>
            <p:nvPr/>
          </p:nvSpPr>
          <p:spPr>
            <a:xfrm>
              <a:off x="832225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4"/>
            <p:cNvSpPr/>
            <p:nvPr/>
          </p:nvSpPr>
          <p:spPr>
            <a:xfrm>
              <a:off x="877076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4"/>
            <p:cNvSpPr/>
            <p:nvPr/>
          </p:nvSpPr>
          <p:spPr>
            <a:xfrm>
              <a:off x="3837147"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4"/>
            <p:cNvSpPr/>
            <p:nvPr/>
          </p:nvSpPr>
          <p:spPr>
            <a:xfrm>
              <a:off x="4285658"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4"/>
            <p:cNvSpPr/>
            <p:nvPr/>
          </p:nvSpPr>
          <p:spPr>
            <a:xfrm>
              <a:off x="473416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4"/>
            <p:cNvSpPr/>
            <p:nvPr/>
          </p:nvSpPr>
          <p:spPr>
            <a:xfrm>
              <a:off x="518268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4"/>
            <p:cNvSpPr/>
            <p:nvPr/>
          </p:nvSpPr>
          <p:spPr>
            <a:xfrm>
              <a:off x="5631192"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4"/>
            <p:cNvSpPr/>
            <p:nvPr/>
          </p:nvSpPr>
          <p:spPr>
            <a:xfrm>
              <a:off x="607970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4"/>
            <p:cNvSpPr/>
            <p:nvPr/>
          </p:nvSpPr>
          <p:spPr>
            <a:xfrm>
              <a:off x="6528215"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4"/>
            <p:cNvSpPr/>
            <p:nvPr/>
          </p:nvSpPr>
          <p:spPr>
            <a:xfrm>
              <a:off x="6976726"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4"/>
            <p:cNvSpPr/>
            <p:nvPr/>
          </p:nvSpPr>
          <p:spPr>
            <a:xfrm>
              <a:off x="742522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4"/>
            <p:cNvSpPr/>
            <p:nvPr/>
          </p:nvSpPr>
          <p:spPr>
            <a:xfrm>
              <a:off x="7873740"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4"/>
            <p:cNvSpPr/>
            <p:nvPr/>
          </p:nvSpPr>
          <p:spPr>
            <a:xfrm>
              <a:off x="832225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4"/>
            <p:cNvSpPr/>
            <p:nvPr/>
          </p:nvSpPr>
          <p:spPr>
            <a:xfrm>
              <a:off x="877076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8" name="Google Shape;278;p24"/>
          <p:cNvSpPr/>
          <p:nvPr/>
        </p:nvSpPr>
        <p:spPr>
          <a:xfrm>
            <a:off x="3396590" y="0"/>
            <a:ext cx="3250800" cy="5143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4"/>
          <p:cNvSpPr/>
          <p:nvPr/>
        </p:nvSpPr>
        <p:spPr>
          <a:xfrm>
            <a:off x="0" y="0"/>
            <a:ext cx="3415800" cy="5143500"/>
          </a:xfrm>
          <a:prstGeom prst="rect">
            <a:avLst/>
          </a:prstGeom>
          <a:solidFill>
            <a:schemeClr val="l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4"/>
          <p:cNvSpPr/>
          <p:nvPr/>
        </p:nvSpPr>
        <p:spPr>
          <a:xfrm>
            <a:off x="685175" y="2731725"/>
            <a:ext cx="61200" cy="1455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4"/>
          <p:cNvSpPr txBox="1"/>
          <p:nvPr>
            <p:ph type="ctrTitle"/>
          </p:nvPr>
        </p:nvSpPr>
        <p:spPr>
          <a:xfrm>
            <a:off x="992425" y="2536400"/>
            <a:ext cx="3136800" cy="18849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282" name="Google Shape;282;p24"/>
          <p:cNvSpPr txBox="1"/>
          <p:nvPr>
            <p:ph idx="12" type="sldNum"/>
          </p:nvPr>
        </p:nvSpPr>
        <p:spPr>
          <a:xfrm>
            <a:off x="8472458" y="4706554"/>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5"/>
          <p:cNvSpPr txBox="1"/>
          <p:nvPr>
            <p:ph type="ctrTitle"/>
          </p:nvPr>
        </p:nvSpPr>
        <p:spPr>
          <a:xfrm>
            <a:off x="1883125" y="1447250"/>
            <a:ext cx="5400900" cy="197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tr"/>
              <a:t>Mesleki ve Teknik Anadolu Liseleri </a:t>
            </a:r>
            <a:endParaRPr/>
          </a:p>
        </p:txBody>
      </p:sp>
      <p:sp>
        <p:nvSpPr>
          <p:cNvPr id="288" name="Google Shape;288;p25"/>
          <p:cNvSpPr txBox="1"/>
          <p:nvPr>
            <p:ph idx="1" type="subTitle"/>
          </p:nvPr>
        </p:nvSpPr>
        <p:spPr>
          <a:xfrm>
            <a:off x="2429850" y="3493650"/>
            <a:ext cx="4287600" cy="78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tr">
                <a:solidFill>
                  <a:srgbClr val="000000"/>
                </a:solidFill>
              </a:rPr>
              <a:t>Lise Türü Hakkında Bilgilendirme</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4"/>
          <p:cNvSpPr txBox="1"/>
          <p:nvPr>
            <p:ph type="title"/>
          </p:nvPr>
        </p:nvSpPr>
        <p:spPr>
          <a:xfrm>
            <a:off x="304800" y="477850"/>
            <a:ext cx="5590200" cy="219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tr">
                <a:solidFill>
                  <a:srgbClr val="000000"/>
                </a:solidFill>
              </a:rPr>
              <a:t>Bursluluk ve Yatılılık İmkânları</a:t>
            </a:r>
            <a:endParaRPr>
              <a:solidFill>
                <a:srgbClr val="000000"/>
              </a:solidFill>
            </a:endParaRPr>
          </a:p>
          <a:p>
            <a:pPr indent="0" lvl="0" marL="0" rtl="0" algn="l">
              <a:spcBef>
                <a:spcPts val="0"/>
              </a:spcBef>
              <a:spcAft>
                <a:spcPts val="0"/>
              </a:spcAft>
              <a:buNone/>
            </a:pPr>
            <a:r>
              <a:t/>
            </a:r>
            <a:endParaRPr>
              <a:solidFill>
                <a:srgbClr val="000000"/>
              </a:solidFill>
            </a:endParaRPr>
          </a:p>
        </p:txBody>
      </p:sp>
      <p:sp>
        <p:nvSpPr>
          <p:cNvPr id="341" name="Google Shape;341;p34"/>
          <p:cNvSpPr txBox="1"/>
          <p:nvPr>
            <p:ph idx="1" type="body"/>
          </p:nvPr>
        </p:nvSpPr>
        <p:spPr>
          <a:xfrm>
            <a:off x="304800" y="3033700"/>
            <a:ext cx="8512500" cy="15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solidFill>
                  <a:srgbClr val="000000"/>
                </a:solidFill>
              </a:rPr>
              <a:t>Maddi imkânları yetersiz olan öğrencilerimiz isterlerse yatılılık imkanlarından ve İlköğretim ve Ortaöğretim Kurumları Bursluluk Sınavına (İOKBS) girerek sınav sonucuna göre burs imkanlarından faydalanabilirler.</a:t>
            </a:r>
            <a:endParaRPr>
              <a:solidFill>
                <a:srgbClr val="000000"/>
              </a:solidFill>
            </a:endParaRPr>
          </a:p>
          <a:p>
            <a:pPr indent="0" lvl="0" marL="0" rtl="0" algn="l">
              <a:spcBef>
                <a:spcPts val="1600"/>
              </a:spcBef>
              <a:spcAft>
                <a:spcPts val="1600"/>
              </a:spcAft>
              <a:buNone/>
            </a:pPr>
            <a:r>
              <a:rPr lang="tr">
                <a:solidFill>
                  <a:srgbClr val="000000"/>
                </a:solidFill>
              </a:rPr>
              <a:t>Genel Müdürlüğümüz ve çeşitli kurum/kuruluşlarla yapılan işbirliği protokolleri kapsamında başarılı ve maddi imkanları yetersiz olan öğrencilere özel burs desteği de sağlanmaktadır.</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5"/>
          <p:cNvSpPr txBox="1"/>
          <p:nvPr>
            <p:ph type="title"/>
          </p:nvPr>
        </p:nvSpPr>
        <p:spPr>
          <a:xfrm>
            <a:off x="585075" y="1622550"/>
            <a:ext cx="2917200" cy="189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tr">
                <a:solidFill>
                  <a:srgbClr val="000000"/>
                </a:solidFill>
              </a:rPr>
              <a:t>İŞKUR İşbaşı Eğitim Programlarından Yararlanma ve KOSGEB Desteği</a:t>
            </a:r>
            <a:endParaRPr>
              <a:solidFill>
                <a:srgbClr val="000000"/>
              </a:solidFill>
            </a:endParaRPr>
          </a:p>
        </p:txBody>
      </p:sp>
      <p:sp>
        <p:nvSpPr>
          <p:cNvPr id="347" name="Google Shape;347;p35"/>
          <p:cNvSpPr txBox="1"/>
          <p:nvPr>
            <p:ph idx="1" type="body"/>
          </p:nvPr>
        </p:nvSpPr>
        <p:spPr>
          <a:xfrm>
            <a:off x="4276850" y="576900"/>
            <a:ext cx="4349100" cy="386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solidFill>
                  <a:srgbClr val="000000"/>
                </a:solidFill>
              </a:rPr>
              <a:t>Türkiye İş Kurumu tarafından 15 yaş ve üstü bireylere sağlanan işbaşı eğitim programlarından öğrenim gördüğü meslek hakkında bilgi, beceri ve görgüsünü artırmak isteyen mesleki ve teknik Anadolu lisesinde öğrenim gören öğrencilerimiz yaz tatillerinde faydalanabilmektedir.</a:t>
            </a:r>
            <a:endParaRPr>
              <a:solidFill>
                <a:srgbClr val="000000"/>
              </a:solidFill>
            </a:endParaRPr>
          </a:p>
          <a:p>
            <a:pPr indent="0" lvl="0" marL="0" rtl="0" algn="l">
              <a:spcBef>
                <a:spcPts val="1600"/>
              </a:spcBef>
              <a:spcAft>
                <a:spcPts val="0"/>
              </a:spcAft>
              <a:buNone/>
            </a:pPr>
            <a:r>
              <a:rPr lang="tr">
                <a:solidFill>
                  <a:srgbClr val="000000"/>
                </a:solidFill>
              </a:rPr>
              <a:t>İşbaşı eğitim programına katılan öğrenciler için ücret verilmektedir. Ayrıca iş kazası ve meslek hastalıkları ile genel sağlık sigortası prim giderleri sağlanmaktadır.</a:t>
            </a:r>
            <a:endParaRPr>
              <a:solidFill>
                <a:srgbClr val="000000"/>
              </a:solidFill>
            </a:endParaRPr>
          </a:p>
          <a:p>
            <a:pPr indent="0" lvl="0" marL="0" rtl="0" algn="l">
              <a:spcBef>
                <a:spcPts val="1600"/>
              </a:spcBef>
              <a:spcAft>
                <a:spcPts val="1600"/>
              </a:spcAft>
              <a:buNone/>
            </a:pPr>
            <a:r>
              <a:rPr lang="tr">
                <a:solidFill>
                  <a:srgbClr val="000000"/>
                </a:solidFill>
              </a:rPr>
              <a:t>KOSGEB ile yapılan protokol kapsamında kendi </a:t>
            </a:r>
            <a:r>
              <a:rPr lang="tr">
                <a:solidFill>
                  <a:srgbClr val="000000"/>
                </a:solidFill>
              </a:rPr>
              <a:t>işyerini</a:t>
            </a:r>
            <a:r>
              <a:rPr lang="tr">
                <a:solidFill>
                  <a:srgbClr val="000000"/>
                </a:solidFill>
              </a:rPr>
              <a:t> açan mesleki eğitim mezunlarına KOSGEB tarafından 50 bin TL hibe ve 100 bin TL faizsiz kredi verilmektedir.</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6"/>
          <p:cNvSpPr txBox="1"/>
          <p:nvPr>
            <p:ph type="title"/>
          </p:nvPr>
        </p:nvSpPr>
        <p:spPr>
          <a:xfrm>
            <a:off x="349300" y="334525"/>
            <a:ext cx="7407000" cy="66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tr">
                <a:solidFill>
                  <a:srgbClr val="000000"/>
                </a:solidFill>
              </a:rPr>
              <a:t>Yükseköğretime Geçiş</a:t>
            </a:r>
            <a:endParaRPr>
              <a:solidFill>
                <a:srgbClr val="000000"/>
              </a:solidFill>
            </a:endParaRPr>
          </a:p>
        </p:txBody>
      </p:sp>
      <p:sp>
        <p:nvSpPr>
          <p:cNvPr id="353" name="Google Shape;353;p36"/>
          <p:cNvSpPr txBox="1"/>
          <p:nvPr>
            <p:ph idx="1" type="body"/>
          </p:nvPr>
        </p:nvSpPr>
        <p:spPr>
          <a:xfrm>
            <a:off x="349300" y="1147425"/>
            <a:ext cx="7407000" cy="317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solidFill>
                  <a:srgbClr val="000000"/>
                </a:solidFill>
              </a:rPr>
              <a:t>Mesleki ve teknik eğitim okullarından mezun olan öğrencilerimiz Yükseköğretime Geçiş Sistemi sınavına girerek kazanmaları halinde </a:t>
            </a:r>
            <a:r>
              <a:rPr lang="tr">
                <a:solidFill>
                  <a:srgbClr val="000000"/>
                </a:solidFill>
              </a:rPr>
              <a:t>önlisans</a:t>
            </a:r>
            <a:r>
              <a:rPr lang="tr">
                <a:solidFill>
                  <a:srgbClr val="000000"/>
                </a:solidFill>
              </a:rPr>
              <a:t> (2 yıllık) ya da lisans (4 yıllık) programlarına yerleşebilirler.</a:t>
            </a:r>
            <a:endParaRPr>
              <a:solidFill>
                <a:srgbClr val="000000"/>
              </a:solidFill>
            </a:endParaRPr>
          </a:p>
          <a:p>
            <a:pPr indent="0" lvl="0" marL="0" rtl="0" algn="l">
              <a:spcBef>
                <a:spcPts val="1600"/>
              </a:spcBef>
              <a:spcAft>
                <a:spcPts val="0"/>
              </a:spcAft>
              <a:buNone/>
            </a:pPr>
            <a:r>
              <a:rPr lang="tr">
                <a:solidFill>
                  <a:srgbClr val="000000"/>
                </a:solidFill>
              </a:rPr>
              <a:t>Üniversiteye geçiş sınav sonucuna göre alanında eğitim yapmak isteyen öğrencilerimize meslek yüksekokullarına geçişte ek puan verilir.</a:t>
            </a:r>
            <a:endParaRPr>
              <a:solidFill>
                <a:srgbClr val="000000"/>
              </a:solidFill>
            </a:endParaRPr>
          </a:p>
          <a:p>
            <a:pPr indent="0" lvl="0" marL="0" rtl="0" algn="l">
              <a:spcBef>
                <a:spcPts val="1600"/>
              </a:spcBef>
              <a:spcAft>
                <a:spcPts val="1600"/>
              </a:spcAft>
              <a:buNone/>
            </a:pPr>
            <a:r>
              <a:rPr lang="tr">
                <a:solidFill>
                  <a:srgbClr val="000000"/>
                </a:solidFill>
              </a:rPr>
              <a:t>Mezunlarımız yükseköğretime geçerken hiçbir hak kaybına uğramazlar. Diğer ortaöğretim kurumu mezunları ile eşit şartlarda yükseköğretim kurumlarına girme hakkına sahiptirler.</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7"/>
          <p:cNvSpPr txBox="1"/>
          <p:nvPr>
            <p:ph type="title"/>
          </p:nvPr>
        </p:nvSpPr>
        <p:spPr>
          <a:xfrm>
            <a:off x="324475" y="148225"/>
            <a:ext cx="43689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tr">
                <a:solidFill>
                  <a:srgbClr val="000000"/>
                </a:solidFill>
              </a:rPr>
              <a:t>Önlisans Programlarında Ek Puan</a:t>
            </a:r>
            <a:endParaRPr>
              <a:solidFill>
                <a:srgbClr val="000000"/>
              </a:solidFill>
            </a:endParaRPr>
          </a:p>
        </p:txBody>
      </p:sp>
      <p:sp>
        <p:nvSpPr>
          <p:cNvPr id="359" name="Google Shape;359;p37"/>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solidFill>
                  <a:srgbClr val="000000"/>
                </a:solidFill>
              </a:rPr>
              <a:t>2547 Sayılı Yüksek Öğretim Kanununun 45. maddesi;</a:t>
            </a:r>
            <a:endParaRPr>
              <a:solidFill>
                <a:srgbClr val="000000"/>
              </a:solidFill>
            </a:endParaRPr>
          </a:p>
          <a:p>
            <a:pPr indent="0" lvl="0" marL="0" rtl="0" algn="l">
              <a:spcBef>
                <a:spcPts val="1600"/>
              </a:spcBef>
              <a:spcAft>
                <a:spcPts val="1600"/>
              </a:spcAft>
              <a:buNone/>
            </a:pPr>
            <a:r>
              <a:rPr lang="tr">
                <a:solidFill>
                  <a:srgbClr val="000000"/>
                </a:solidFill>
              </a:rPr>
              <a:t>d. Bir mesleğe yönelik program uygulayan liselerin mezunlarının, Yükseköğretim Kurulu tarafından belirlenecek aynı alanda bir önlisans programına yerleşmelerinde, merkezi sınavlardan almış oldukları puanlara bu fıkranın (b) bendine göre hesaplanan ortaöğretim başarı puanı ve bu puanın Yükseköğretim Kurulu tarafından tespit edilecek katsayı ile çarpımı sonucu bulunacak puan eklenir.</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8"/>
          <p:cNvSpPr txBox="1"/>
          <p:nvPr>
            <p:ph type="ctrTitle"/>
          </p:nvPr>
        </p:nvSpPr>
        <p:spPr>
          <a:xfrm>
            <a:off x="992425" y="2536400"/>
            <a:ext cx="3136800" cy="1884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tr">
                <a:solidFill>
                  <a:schemeClr val="dk2"/>
                </a:solidFill>
              </a:rPr>
              <a:t>Dinlediğiniz için teşekkürler</a:t>
            </a: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b="1" lang="tr" sz="2400">
                <a:solidFill>
                  <a:srgbClr val="000000"/>
                </a:solidFill>
                <a:latin typeface="Arial"/>
                <a:ea typeface="Arial"/>
                <a:cs typeface="Arial"/>
                <a:sym typeface="Arial"/>
              </a:rPr>
              <a:t>Mesleki ve Teknik Eğitimin Amacı</a:t>
            </a:r>
            <a:r>
              <a:rPr b="1" lang="tr" sz="2400">
                <a:latin typeface="Arial"/>
                <a:ea typeface="Arial"/>
                <a:cs typeface="Arial"/>
                <a:sym typeface="Arial"/>
              </a:rPr>
              <a:t> </a:t>
            </a:r>
            <a:endParaRPr sz="5500"/>
          </a:p>
        </p:txBody>
      </p:sp>
      <p:sp>
        <p:nvSpPr>
          <p:cNvPr id="294" name="Google Shape;294;p2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tr" sz="1500">
                <a:solidFill>
                  <a:srgbClr val="000000"/>
                </a:solidFill>
                <a:latin typeface="Arial"/>
                <a:ea typeface="Arial"/>
                <a:cs typeface="Arial"/>
                <a:sym typeface="Arial"/>
              </a:rPr>
              <a:t>Mesleki ve teknik ortaöğretim kurumlarında;</a:t>
            </a:r>
            <a:endParaRPr b="1" sz="1500">
              <a:solidFill>
                <a:srgbClr val="000000"/>
              </a:solidFill>
              <a:latin typeface="Arial"/>
              <a:ea typeface="Arial"/>
              <a:cs typeface="Arial"/>
              <a:sym typeface="Arial"/>
            </a:endParaRPr>
          </a:p>
          <a:p>
            <a:pPr indent="0" lvl="0" marL="0" rtl="0" algn="l">
              <a:spcBef>
                <a:spcPts val="1200"/>
              </a:spcBef>
              <a:spcAft>
                <a:spcPts val="0"/>
              </a:spcAft>
              <a:buNone/>
            </a:pPr>
            <a:r>
              <a:rPr lang="tr" sz="1500">
                <a:solidFill>
                  <a:srgbClr val="000000"/>
                </a:solidFill>
                <a:latin typeface="Arial"/>
                <a:ea typeface="Arial"/>
                <a:cs typeface="Arial"/>
                <a:sym typeface="Arial"/>
              </a:rPr>
              <a:t>Sanayi, ticaret, tekstil, inşaat, turizm, kimya, tarım, sağlık ve benzeri alanlarda ulusal ve uluslararası standartlar ve sınıflamalara, ulusal yeterliliklere ve mevzuata dayalı olarak işgücü piyasasının ihtiyaç duyduğu nitelikte işgücünün yetiştirilmesi, mesleki bilgi ve becerilerin güncellenmesi ve uygulanan programlarla girişimcilik bilinci, meslek ahlâkı, iş sağlığı ve güvenliği, sosyal ve çevresel sorumluluk bilinci ile iş alışkanlığı kazandırılarak istihdama hazırlanmasını, önceki öğrenmelerin tanınması, mesleki eğitim belgelerinin denkliği ve belgelendirilmesini amaçlar.</a:t>
            </a:r>
            <a:endParaRPr sz="1500">
              <a:solidFill>
                <a:srgbClr val="000000"/>
              </a:solidFill>
              <a:latin typeface="Arial"/>
              <a:ea typeface="Arial"/>
              <a:cs typeface="Arial"/>
              <a:sym typeface="Arial"/>
            </a:endParaRPr>
          </a:p>
          <a:p>
            <a:pPr indent="0" lvl="0" marL="0" rtl="0" algn="l">
              <a:spcBef>
                <a:spcPts val="1200"/>
              </a:spcBef>
              <a:spcAft>
                <a:spcPts val="1200"/>
              </a:spcAft>
              <a:buNone/>
            </a:pPr>
            <a:r>
              <a:rPr lang="tr" sz="1100">
                <a:solidFill>
                  <a:srgbClr val="000000"/>
                </a:solidFill>
                <a:latin typeface="Arial"/>
                <a:ea typeface="Arial"/>
                <a:cs typeface="Arial"/>
                <a:sym typeface="Arial"/>
              </a:rPr>
              <a:t> </a:t>
            </a:r>
            <a:r>
              <a:rPr b="1" lang="tr" sz="1500">
                <a:solidFill>
                  <a:srgbClr val="000000"/>
                </a:solidFill>
                <a:latin typeface="Arial"/>
                <a:ea typeface="Arial"/>
                <a:cs typeface="Arial"/>
                <a:sym typeface="Arial"/>
              </a:rPr>
              <a:t>Mesleki ve Teknik Eğitim</a:t>
            </a:r>
            <a:r>
              <a:rPr lang="tr" sz="1500">
                <a:solidFill>
                  <a:srgbClr val="000000"/>
                </a:solidFill>
                <a:latin typeface="Arial"/>
                <a:ea typeface="Arial"/>
                <a:cs typeface="Arial"/>
                <a:sym typeface="Arial"/>
              </a:rPr>
              <a:t>; sosyal ve ekonomik sektörler ile iş birliği içinde ulusal ve uluslararası mesleki yeterliliğe, meslek ahlakına ve mesleki değerlere sahip, yenilikçi, girişimci, üretken, ekonomiye değer katan ehil iş gücü yetiştirmektir.</a:t>
            </a:r>
            <a:endParaRPr sz="19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7"/>
          <p:cNvSpPr txBox="1"/>
          <p:nvPr>
            <p:ph type="title"/>
          </p:nvPr>
        </p:nvSpPr>
        <p:spPr>
          <a:xfrm>
            <a:off x="312850" y="1069200"/>
            <a:ext cx="3942600" cy="300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tr">
                <a:solidFill>
                  <a:srgbClr val="000000"/>
                </a:solidFill>
              </a:rPr>
              <a:t>Mesleki ve Teknik Eğitimin Öncelikleri</a:t>
            </a:r>
            <a:endParaRPr>
              <a:solidFill>
                <a:srgbClr val="000000"/>
              </a:solidFill>
            </a:endParaRPr>
          </a:p>
          <a:p>
            <a:pPr indent="0" lvl="0" marL="0" rtl="0" algn="ctr">
              <a:spcBef>
                <a:spcPts val="0"/>
              </a:spcBef>
              <a:spcAft>
                <a:spcPts val="0"/>
              </a:spcAft>
              <a:buNone/>
            </a:pPr>
            <a:r>
              <a:t/>
            </a:r>
            <a:endParaRPr>
              <a:solidFill>
                <a:srgbClr val="000000"/>
              </a:solidFill>
            </a:endParaRPr>
          </a:p>
        </p:txBody>
      </p:sp>
      <p:sp>
        <p:nvSpPr>
          <p:cNvPr id="300" name="Google Shape;300;p27"/>
          <p:cNvSpPr txBox="1"/>
          <p:nvPr>
            <p:ph idx="1" type="body"/>
          </p:nvPr>
        </p:nvSpPr>
        <p:spPr>
          <a:xfrm>
            <a:off x="4891175" y="1069200"/>
            <a:ext cx="3942600" cy="30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tr">
                <a:solidFill>
                  <a:srgbClr val="000000"/>
                </a:solidFill>
              </a:rPr>
              <a:t>Öğrencileri Millî kültürümüzün temeli olan ahilik anlayışıyla yetiştirmek</a:t>
            </a:r>
            <a:endParaRPr>
              <a:solidFill>
                <a:srgbClr val="000000"/>
              </a:solidFill>
            </a:endParaRPr>
          </a:p>
          <a:p>
            <a:pPr indent="0" lvl="0" marL="0" rtl="0" algn="l">
              <a:spcBef>
                <a:spcPts val="1600"/>
              </a:spcBef>
              <a:spcAft>
                <a:spcPts val="0"/>
              </a:spcAft>
              <a:buNone/>
            </a:pPr>
            <a:r>
              <a:rPr lang="tr">
                <a:solidFill>
                  <a:srgbClr val="000000"/>
                </a:solidFill>
              </a:rPr>
              <a:t>İhtiyaç doğrultusunda nitelikli iş gücü yetiştirmek</a:t>
            </a:r>
            <a:endParaRPr>
              <a:solidFill>
                <a:srgbClr val="000000"/>
              </a:solidFill>
            </a:endParaRPr>
          </a:p>
          <a:p>
            <a:pPr indent="0" lvl="0" marL="0" rtl="0" algn="l">
              <a:spcBef>
                <a:spcPts val="1600"/>
              </a:spcBef>
              <a:spcAft>
                <a:spcPts val="0"/>
              </a:spcAft>
              <a:buNone/>
            </a:pPr>
            <a:r>
              <a:rPr lang="tr">
                <a:solidFill>
                  <a:srgbClr val="000000"/>
                </a:solidFill>
              </a:rPr>
              <a:t>Mesleki ve teknik eğitimi katılımcı bir anlayışla yönetmek</a:t>
            </a:r>
            <a:endParaRPr>
              <a:solidFill>
                <a:srgbClr val="000000"/>
              </a:solidFill>
            </a:endParaRPr>
          </a:p>
          <a:p>
            <a:pPr indent="0" lvl="0" marL="0" rtl="0" algn="l">
              <a:spcBef>
                <a:spcPts val="1600"/>
              </a:spcBef>
              <a:spcAft>
                <a:spcPts val="0"/>
              </a:spcAft>
              <a:buNone/>
            </a:pPr>
            <a:r>
              <a:rPr lang="tr">
                <a:solidFill>
                  <a:srgbClr val="000000"/>
                </a:solidFill>
              </a:rPr>
              <a:t>Mezunların üretime katılacak şekilde yetişmesini sağlamak</a:t>
            </a:r>
            <a:endParaRPr>
              <a:solidFill>
                <a:srgbClr val="000000"/>
              </a:solidFill>
            </a:endParaRPr>
          </a:p>
          <a:p>
            <a:pPr indent="0" lvl="0" marL="0" rtl="0" algn="l">
              <a:spcBef>
                <a:spcPts val="1600"/>
              </a:spcBef>
              <a:spcAft>
                <a:spcPts val="1600"/>
              </a:spcAft>
              <a:buNone/>
            </a:pPr>
            <a:r>
              <a:rPr lang="tr">
                <a:solidFill>
                  <a:srgbClr val="000000"/>
                </a:solidFill>
              </a:rPr>
              <a:t>Mesleki ve teknik eğitim sistemini sürekli geliştirmek ve kalitesini yükseltmek</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28"/>
          <p:cNvPicPr preferRelativeResize="0"/>
          <p:nvPr/>
        </p:nvPicPr>
        <p:blipFill rotWithShape="1">
          <a:blip r:embed="rId3">
            <a:alphaModFix/>
          </a:blip>
          <a:srcRect b="1709" l="0" r="0" t="1709"/>
          <a:stretch/>
        </p:blipFill>
        <p:spPr>
          <a:xfrm>
            <a:off x="673800" y="539250"/>
            <a:ext cx="7796400" cy="406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9"/>
          <p:cNvSpPr txBox="1"/>
          <p:nvPr>
            <p:ph type="title"/>
          </p:nvPr>
        </p:nvSpPr>
        <p:spPr>
          <a:xfrm>
            <a:off x="247400" y="177125"/>
            <a:ext cx="8520600" cy="7074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tr" sz="2400">
                <a:solidFill>
                  <a:srgbClr val="000000"/>
                </a:solidFill>
                <a:latin typeface="Arial"/>
                <a:ea typeface="Arial"/>
                <a:cs typeface="Arial"/>
                <a:sym typeface="Arial"/>
              </a:rPr>
              <a:t>Okul Programları</a:t>
            </a:r>
            <a:endParaRPr sz="4900">
              <a:solidFill>
                <a:srgbClr val="000000"/>
              </a:solidFill>
              <a:latin typeface="Arial"/>
              <a:ea typeface="Arial"/>
              <a:cs typeface="Arial"/>
              <a:sym typeface="Arial"/>
            </a:endParaRPr>
          </a:p>
        </p:txBody>
      </p:sp>
      <p:pic>
        <p:nvPicPr>
          <p:cNvPr id="311" name="Google Shape;311;p29"/>
          <p:cNvPicPr preferRelativeResize="0"/>
          <p:nvPr/>
        </p:nvPicPr>
        <p:blipFill>
          <a:blip r:embed="rId3">
            <a:alphaModFix/>
          </a:blip>
          <a:stretch>
            <a:fillRect/>
          </a:stretch>
        </p:blipFill>
        <p:spPr>
          <a:xfrm>
            <a:off x="1262075" y="1221575"/>
            <a:ext cx="6619849" cy="3814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0"/>
          <p:cNvSpPr txBox="1"/>
          <p:nvPr>
            <p:ph type="title"/>
          </p:nvPr>
        </p:nvSpPr>
        <p:spPr>
          <a:xfrm>
            <a:off x="391175" y="2079950"/>
            <a:ext cx="2351400" cy="103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solidFill>
                  <a:srgbClr val="000000"/>
                </a:solidFill>
              </a:rPr>
              <a:t>Okul Programları</a:t>
            </a:r>
            <a:endParaRPr>
              <a:solidFill>
                <a:srgbClr val="000000"/>
              </a:solidFill>
            </a:endParaRPr>
          </a:p>
        </p:txBody>
      </p:sp>
      <p:sp>
        <p:nvSpPr>
          <p:cNvPr id="317" name="Google Shape;317;p30"/>
          <p:cNvSpPr txBox="1"/>
          <p:nvPr>
            <p:ph idx="1" type="body"/>
          </p:nvPr>
        </p:nvSpPr>
        <p:spPr>
          <a:xfrm>
            <a:off x="3539325" y="593900"/>
            <a:ext cx="5090400" cy="40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Anadolu Meslek Programında, bir mesleğe yönelik bilgi ve becerilerin yanında genel bilgi dersleri yer almaktadır.</a:t>
            </a:r>
            <a:endParaRPr/>
          </a:p>
          <a:p>
            <a:pPr indent="0" lvl="0" marL="0" rtl="0" algn="l">
              <a:spcBef>
                <a:spcPts val="1600"/>
              </a:spcBef>
              <a:spcAft>
                <a:spcPts val="0"/>
              </a:spcAft>
              <a:buNone/>
            </a:pPr>
            <a:r>
              <a:rPr lang="tr"/>
              <a:t>Anadolu Teknik Programında ise bir mesleğe yönelik bilgi ve becerilerin yanında matematik, fizik, kimya ve biyoloji dersleri 4 yıl boyunca ağırlıklı olarak verilmektedir.</a:t>
            </a:r>
            <a:endParaRPr/>
          </a:p>
          <a:p>
            <a:pPr indent="0" lvl="0" marL="0" rtl="0" algn="l">
              <a:spcBef>
                <a:spcPts val="1600"/>
              </a:spcBef>
              <a:spcAft>
                <a:spcPts val="0"/>
              </a:spcAft>
              <a:buNone/>
            </a:pPr>
            <a:r>
              <a:rPr lang="tr"/>
              <a:t>Her iki programda da 10. sınıfta mesleki alan eğitimi, 11. ve 12. sınıfta meslek alanına bağlı olarak dal eğitimi verilir.</a:t>
            </a:r>
            <a:endParaRPr/>
          </a:p>
          <a:p>
            <a:pPr indent="0" lvl="0" marL="0" rtl="0" algn="l">
              <a:spcBef>
                <a:spcPts val="1600"/>
              </a:spcBef>
              <a:spcAft>
                <a:spcPts val="0"/>
              </a:spcAft>
              <a:buNone/>
            </a:pPr>
            <a:r>
              <a:rPr lang="tr"/>
              <a:t>Anadolu Meslek Programlarına sınavsız geçiş ve mahalli yerleştirme ile kayıt yapılır.</a:t>
            </a:r>
            <a:endParaRPr/>
          </a:p>
          <a:p>
            <a:pPr indent="0" lvl="0" marL="0" rtl="0" algn="l">
              <a:spcBef>
                <a:spcPts val="1600"/>
              </a:spcBef>
              <a:spcAft>
                <a:spcPts val="1600"/>
              </a:spcAft>
              <a:buNone/>
            </a:pPr>
            <a:r>
              <a:rPr lang="tr"/>
              <a:t>Anadolu Teknik Programına merkezi sınav ile yerleştirme yapılır.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1"/>
          <p:cNvSpPr txBox="1"/>
          <p:nvPr>
            <p:ph type="ctrTitle"/>
          </p:nvPr>
        </p:nvSpPr>
        <p:spPr>
          <a:xfrm>
            <a:off x="2938225" y="951725"/>
            <a:ext cx="5387400" cy="101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tr"/>
              <a:t>İşletmelerde Mesleki Eğitim ve Staj</a:t>
            </a:r>
            <a:endParaRPr/>
          </a:p>
        </p:txBody>
      </p:sp>
      <p:sp>
        <p:nvSpPr>
          <p:cNvPr id="323" name="Google Shape;323;p31"/>
          <p:cNvSpPr txBox="1"/>
          <p:nvPr>
            <p:ph idx="1" type="body"/>
          </p:nvPr>
        </p:nvSpPr>
        <p:spPr>
          <a:xfrm>
            <a:off x="2938225" y="1970825"/>
            <a:ext cx="5387400" cy="2280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tr" sz="1300">
                <a:solidFill>
                  <a:srgbClr val="000000"/>
                </a:solidFill>
                <a:latin typeface="Calibri"/>
                <a:ea typeface="Calibri"/>
                <a:cs typeface="Calibri"/>
                <a:sym typeface="Calibri"/>
              </a:rPr>
              <a:t>Öğrencilerimiz mesleki eğitim uygulamalarını, işletmelerde mesleki eğitim ve stajla yapmaktadır. İşletmelerde Mesleki Eğitim; mesleki ve teknik eğitim okul ve kurumları öğrencilerinin beceri eğitimlerini işletmelerde, teorik eğitimlerini ise mesleki ve teknik eğitim okul ve kurumlarında veya işletme veya kurumlarca tesis edilen eğitim birimlerinde yaptıkları eğitim uygulamalarıdır. </a:t>
            </a:r>
            <a:endParaRPr sz="1300">
              <a:solidFill>
                <a:srgbClr val="000000"/>
              </a:solidFill>
              <a:latin typeface="Calibri"/>
              <a:ea typeface="Calibri"/>
              <a:cs typeface="Calibri"/>
              <a:sym typeface="Calibri"/>
            </a:endParaRPr>
          </a:p>
          <a:p>
            <a:pPr indent="0" lvl="0" marL="0" rtl="0" algn="l">
              <a:spcBef>
                <a:spcPts val="1200"/>
              </a:spcBef>
              <a:spcAft>
                <a:spcPts val="0"/>
              </a:spcAft>
              <a:buNone/>
            </a:pPr>
            <a:r>
              <a:rPr lang="tr" sz="1300">
                <a:solidFill>
                  <a:srgbClr val="000000"/>
                </a:solidFill>
                <a:latin typeface="Calibri"/>
                <a:ea typeface="Calibri"/>
                <a:cs typeface="Calibri"/>
                <a:sym typeface="Calibri"/>
              </a:rPr>
              <a:t>Anadolu meslek programı öğrencilerinin 12. sınıfta 3 gün işletmede beceri eğitimi gördüğü bir uygulamadır.</a:t>
            </a:r>
            <a:endParaRPr sz="1300">
              <a:solidFill>
                <a:srgbClr val="000000"/>
              </a:solidFill>
              <a:latin typeface="Calibri"/>
              <a:ea typeface="Calibri"/>
              <a:cs typeface="Calibri"/>
              <a:sym typeface="Calibri"/>
            </a:endParaRPr>
          </a:p>
          <a:p>
            <a:pPr indent="0" lvl="0" marL="0" rtl="0" algn="l">
              <a:spcBef>
                <a:spcPts val="1200"/>
              </a:spcBef>
              <a:spcAft>
                <a:spcPts val="1200"/>
              </a:spcAft>
              <a:buNone/>
            </a:pPr>
            <a:r>
              <a:rPr lang="tr" sz="1300">
                <a:solidFill>
                  <a:srgbClr val="000000"/>
                </a:solidFill>
                <a:latin typeface="Calibri"/>
                <a:ea typeface="Calibri"/>
                <a:cs typeface="Calibri"/>
                <a:sym typeface="Calibri"/>
              </a:rPr>
              <a:t>Anadolu Teknik programında öğrenciler son sınıfta 3 gün işletmelere gitmezler. Bunun yerine alan eğitimine başladıkları yılın sonundan itibaren toplam 40 gün staj yaparlar.</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2"/>
          <p:cNvSpPr txBox="1"/>
          <p:nvPr>
            <p:ph type="title"/>
          </p:nvPr>
        </p:nvSpPr>
        <p:spPr>
          <a:xfrm>
            <a:off x="301025" y="2191575"/>
            <a:ext cx="3706500" cy="66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tr">
                <a:solidFill>
                  <a:srgbClr val="000000"/>
                </a:solidFill>
              </a:rPr>
              <a:t>Sigorta İşlemleri ve Staj Ücreti</a:t>
            </a:r>
            <a:endParaRPr>
              <a:solidFill>
                <a:srgbClr val="000000"/>
              </a:solidFill>
            </a:endParaRPr>
          </a:p>
        </p:txBody>
      </p:sp>
      <p:sp>
        <p:nvSpPr>
          <p:cNvPr id="329" name="Google Shape;329;p32"/>
          <p:cNvSpPr txBox="1"/>
          <p:nvPr>
            <p:ph idx="1" type="body"/>
          </p:nvPr>
        </p:nvSpPr>
        <p:spPr>
          <a:xfrm>
            <a:off x="4620575" y="653325"/>
            <a:ext cx="4211700" cy="374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solidFill>
                  <a:schemeClr val="dk2"/>
                </a:solidFill>
              </a:rPr>
              <a:t>Öğrencilerimizin güven içinde eğitimlerine devam etmesi ve oluşacak herhangi bir olumsuz durumda mağdur edilmemesi amacıyla mesleki eğitim merkezi programları ile alan eğitimin başladığı program/okul/alanlarda 9. sınıftan itibaren, Anadolu teknik ve Anadolu meslek programlarında ise 10, 11 ve 12. sınıfta iş kazaları ve meslek hastalıklarına karşı sigortalanmaktadır.</a:t>
            </a:r>
            <a:endParaRPr>
              <a:solidFill>
                <a:schemeClr val="dk2"/>
              </a:solidFill>
            </a:endParaRPr>
          </a:p>
          <a:p>
            <a:pPr indent="0" lvl="0" marL="0" rtl="0" algn="l">
              <a:spcBef>
                <a:spcPts val="1600"/>
              </a:spcBef>
              <a:spcAft>
                <a:spcPts val="0"/>
              </a:spcAft>
              <a:buNone/>
            </a:pPr>
            <a:r>
              <a:rPr lang="tr">
                <a:solidFill>
                  <a:schemeClr val="dk2"/>
                </a:solidFill>
              </a:rPr>
              <a:t>Sektörün arzuladığı nitelikli iş gücünü yetiştirmek ve sektörün mali yükünü azaltmak amacıyla, işveren tarafından çırak öğrencilere ve mesleki ve teknik ortaöğretim kurumu öğrencilerine asgari ücretin en az  % 30’u tutarında ücret ödenmektedir.</a:t>
            </a:r>
            <a:endParaRPr>
              <a:solidFill>
                <a:schemeClr val="dk2"/>
              </a:solidFill>
            </a:endParaRPr>
          </a:p>
          <a:p>
            <a:pPr indent="0" lvl="0" marL="0" rtl="0" algn="l">
              <a:spcBef>
                <a:spcPts val="1600"/>
              </a:spcBef>
              <a:spcAft>
                <a:spcPts val="1600"/>
              </a:spcAft>
              <a:buNone/>
            </a:pPr>
            <a:r>
              <a:rPr lang="tr">
                <a:solidFill>
                  <a:schemeClr val="dk2"/>
                </a:solidFill>
              </a:rPr>
              <a:t>Örneğin, 2020 yılı asgari ücreti için öğrenciye ödenen en az ücret 631 TL olarak hesaplanmıştır.</a:t>
            </a:r>
            <a:endParaRPr>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3"/>
          <p:cNvSpPr txBox="1"/>
          <p:nvPr>
            <p:ph type="title"/>
          </p:nvPr>
        </p:nvSpPr>
        <p:spPr>
          <a:xfrm>
            <a:off x="1935800" y="1379775"/>
            <a:ext cx="3706500" cy="140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tr">
                <a:solidFill>
                  <a:srgbClr val="000000"/>
                </a:solidFill>
              </a:rPr>
              <a:t>Mesleki ve Teknik Anadolu Lisesi Programlarından Mezun Olanlara Verilen Belgeler</a:t>
            </a:r>
            <a:endParaRPr>
              <a:solidFill>
                <a:srgbClr val="000000"/>
              </a:solidFill>
            </a:endParaRPr>
          </a:p>
        </p:txBody>
      </p:sp>
      <p:sp>
        <p:nvSpPr>
          <p:cNvPr id="335" name="Google Shape;335;p33"/>
          <p:cNvSpPr txBox="1"/>
          <p:nvPr>
            <p:ph idx="1" type="body"/>
          </p:nvPr>
        </p:nvSpPr>
        <p:spPr>
          <a:xfrm>
            <a:off x="3194075" y="2787375"/>
            <a:ext cx="5278500" cy="19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sz="1200">
                <a:solidFill>
                  <a:srgbClr val="000000"/>
                </a:solidFill>
              </a:rPr>
              <a:t>Mezun oldukları Anadolu Teknik veya Anadolu Meslek Program türünün ilgili alan ve dalında diploma (MTAL)</a:t>
            </a:r>
            <a:endParaRPr sz="1200">
              <a:solidFill>
                <a:srgbClr val="000000"/>
              </a:solidFill>
            </a:endParaRPr>
          </a:p>
          <a:p>
            <a:pPr indent="0" lvl="0" marL="0" rtl="0" algn="l">
              <a:spcBef>
                <a:spcPts val="1600"/>
              </a:spcBef>
              <a:spcAft>
                <a:spcPts val="0"/>
              </a:spcAft>
              <a:buNone/>
            </a:pPr>
            <a:r>
              <a:rPr lang="tr" sz="1200">
                <a:solidFill>
                  <a:srgbClr val="000000"/>
                </a:solidFill>
              </a:rPr>
              <a:t>İşyeri açma belgesi</a:t>
            </a:r>
            <a:endParaRPr sz="1200">
              <a:solidFill>
                <a:srgbClr val="000000"/>
              </a:solidFill>
            </a:endParaRPr>
          </a:p>
          <a:p>
            <a:pPr indent="0" lvl="0" marL="0" rtl="0" algn="l">
              <a:spcBef>
                <a:spcPts val="1600"/>
              </a:spcBef>
              <a:spcAft>
                <a:spcPts val="0"/>
              </a:spcAft>
              <a:buNone/>
            </a:pPr>
            <a:r>
              <a:rPr lang="tr" sz="1200">
                <a:solidFill>
                  <a:srgbClr val="000000"/>
                </a:solidFill>
              </a:rPr>
              <a:t>Ustaöğreticilik belgesi</a:t>
            </a:r>
            <a:endParaRPr sz="1200">
              <a:solidFill>
                <a:srgbClr val="000000"/>
              </a:solidFill>
            </a:endParaRPr>
          </a:p>
          <a:p>
            <a:pPr indent="0" lvl="0" marL="0" rtl="0" algn="l">
              <a:spcBef>
                <a:spcPts val="1600"/>
              </a:spcBef>
              <a:spcAft>
                <a:spcPts val="0"/>
              </a:spcAft>
              <a:buNone/>
            </a:pPr>
            <a:r>
              <a:rPr lang="tr" sz="1200">
                <a:solidFill>
                  <a:srgbClr val="000000"/>
                </a:solidFill>
              </a:rPr>
              <a:t>EUROPASS belgesi</a:t>
            </a:r>
            <a:endParaRPr sz="1200">
              <a:solidFill>
                <a:srgbClr val="000000"/>
              </a:solidFill>
            </a:endParaRPr>
          </a:p>
          <a:p>
            <a:pPr indent="0" lvl="0" marL="0" rtl="0" algn="l">
              <a:spcBef>
                <a:spcPts val="1600"/>
              </a:spcBef>
              <a:spcAft>
                <a:spcPts val="1600"/>
              </a:spcAft>
              <a:buNone/>
            </a:pPr>
            <a:r>
              <a:rPr lang="tr" sz="1200">
                <a:solidFill>
                  <a:srgbClr val="000000"/>
                </a:solidFill>
              </a:rPr>
              <a:t>Aldığı ve başardığı modülleri, dersleri ve kredileri gösteren belge</a:t>
            </a:r>
            <a:endParaRPr sz="12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